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710" r:id="rId1"/>
  </p:sldMasterIdLst>
  <p:notesMasterIdLst>
    <p:notesMasterId r:id="rId28"/>
  </p:notesMasterIdLst>
  <p:handoutMasterIdLst>
    <p:handoutMasterId r:id="rId29"/>
  </p:handoutMasterIdLst>
  <p:sldIdLst>
    <p:sldId id="864" r:id="rId2"/>
    <p:sldId id="896" r:id="rId3"/>
    <p:sldId id="811" r:id="rId4"/>
    <p:sldId id="300" r:id="rId5"/>
    <p:sldId id="858" r:id="rId6"/>
    <p:sldId id="893" r:id="rId7"/>
    <p:sldId id="865" r:id="rId8"/>
    <p:sldId id="878" r:id="rId9"/>
    <p:sldId id="894" r:id="rId10"/>
    <p:sldId id="871" r:id="rId11"/>
    <p:sldId id="882" r:id="rId12"/>
    <p:sldId id="856" r:id="rId13"/>
    <p:sldId id="866" r:id="rId14"/>
    <p:sldId id="891" r:id="rId15"/>
    <p:sldId id="857" r:id="rId16"/>
    <p:sldId id="883" r:id="rId17"/>
    <p:sldId id="256" r:id="rId18"/>
    <p:sldId id="859" r:id="rId19"/>
    <p:sldId id="868" r:id="rId20"/>
    <p:sldId id="284" r:id="rId21"/>
    <p:sldId id="869" r:id="rId22"/>
    <p:sldId id="887" r:id="rId23"/>
    <p:sldId id="886" r:id="rId24"/>
    <p:sldId id="890" r:id="rId25"/>
    <p:sldId id="845" r:id="rId26"/>
    <p:sldId id="847" r:id="rId27"/>
  </p:sldIdLst>
  <p:sldSz cx="13004800" cy="9753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67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DBE3"/>
          </a:solidFill>
        </a:fill>
      </a:tcStyle>
    </a:wholeTbl>
    <a:band2H>
      <a:tcTxStyle/>
      <a:tcStyle>
        <a:tcBdr/>
        <a:fill>
          <a:solidFill>
            <a:srgbClr val="EBEEF2"/>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0F5CAA"/>
              </a:solidFill>
              <a:prstDash val="solid"/>
              <a:round/>
            </a:ln>
          </a:left>
          <a:right>
            <a:ln w="12700" cap="flat">
              <a:solidFill>
                <a:srgbClr val="0F5CAA"/>
              </a:solidFill>
              <a:prstDash val="solid"/>
              <a:round/>
            </a:ln>
          </a:right>
          <a:top>
            <a:ln w="12700" cap="flat">
              <a:solidFill>
                <a:srgbClr val="0F5CAA"/>
              </a:solidFill>
              <a:prstDash val="solid"/>
              <a:round/>
            </a:ln>
          </a:top>
          <a:bottom>
            <a:ln w="12700" cap="flat">
              <a:solidFill>
                <a:srgbClr val="0F5CAA"/>
              </a:solidFill>
              <a:prstDash val="solid"/>
              <a:round/>
            </a:ln>
          </a:bottom>
          <a:insideH>
            <a:ln w="12700" cap="flat">
              <a:solidFill>
                <a:srgbClr val="0F5CAA"/>
              </a:solidFill>
              <a:prstDash val="solid"/>
              <a:round/>
            </a:ln>
          </a:insideH>
          <a:insideV>
            <a:ln w="12700" cap="flat">
              <a:solidFill>
                <a:srgbClr val="0F5CAA"/>
              </a:solidFill>
              <a:prstDash val="solid"/>
              <a:round/>
            </a:ln>
          </a:insideV>
        </a:tcBdr>
        <a:fill>
          <a:solidFill>
            <a:srgbClr val="D4DBE3"/>
          </a:solidFill>
        </a:fill>
      </a:tcStyle>
    </a:wholeTbl>
    <a:band2H>
      <a:tcTxStyle/>
      <a:tcStyle>
        <a:tcBdr/>
        <a:fill>
          <a:solidFill>
            <a:srgbClr val="EBEEF2"/>
          </a:solidFill>
        </a:fill>
      </a:tcStyle>
    </a:band2H>
    <a:firstCol>
      <a:tcTxStyle b="on" i="off">
        <a:fontRef idx="major">
          <a:srgbClr val="0F5CAA"/>
        </a:fontRef>
        <a:srgbClr val="0F5CAA"/>
      </a:tcTxStyle>
      <a:tcStyle>
        <a:tcBdr>
          <a:left>
            <a:ln w="12700" cap="flat">
              <a:solidFill>
                <a:srgbClr val="0F5CAA"/>
              </a:solidFill>
              <a:prstDash val="solid"/>
              <a:round/>
            </a:ln>
          </a:left>
          <a:right>
            <a:ln w="12700" cap="flat">
              <a:solidFill>
                <a:srgbClr val="0F5CAA"/>
              </a:solidFill>
              <a:prstDash val="solid"/>
              <a:round/>
            </a:ln>
          </a:right>
          <a:top>
            <a:ln w="12700" cap="flat">
              <a:solidFill>
                <a:srgbClr val="0F5CAA"/>
              </a:solidFill>
              <a:prstDash val="solid"/>
              <a:round/>
            </a:ln>
          </a:top>
          <a:bottom>
            <a:ln w="12700" cap="flat">
              <a:solidFill>
                <a:srgbClr val="0F5CAA"/>
              </a:solidFill>
              <a:prstDash val="solid"/>
              <a:round/>
            </a:ln>
          </a:bottom>
          <a:insideH>
            <a:ln w="12700" cap="flat">
              <a:solidFill>
                <a:srgbClr val="0F5CAA"/>
              </a:solidFill>
              <a:prstDash val="solid"/>
              <a:round/>
            </a:ln>
          </a:insideH>
          <a:insideV>
            <a:ln w="12700" cap="flat">
              <a:solidFill>
                <a:srgbClr val="0F5CAA"/>
              </a:solidFill>
              <a:prstDash val="solid"/>
              <a:round/>
            </a:ln>
          </a:insideV>
        </a:tcBdr>
        <a:fill>
          <a:solidFill>
            <a:schemeClr val="accent1"/>
          </a:solidFill>
        </a:fill>
      </a:tcStyle>
    </a:firstCol>
    <a:lastRow>
      <a:tcTxStyle b="on" i="off">
        <a:fontRef idx="major">
          <a:srgbClr val="0F5CAA"/>
        </a:fontRef>
        <a:srgbClr val="0F5CAA"/>
      </a:tcTxStyle>
      <a:tcStyle>
        <a:tcBdr>
          <a:left>
            <a:ln w="12700" cap="flat">
              <a:solidFill>
                <a:srgbClr val="0F5CAA"/>
              </a:solidFill>
              <a:prstDash val="solid"/>
              <a:round/>
            </a:ln>
          </a:left>
          <a:right>
            <a:ln w="12700" cap="flat">
              <a:solidFill>
                <a:srgbClr val="0F5CAA"/>
              </a:solidFill>
              <a:prstDash val="solid"/>
              <a:round/>
            </a:ln>
          </a:right>
          <a:top>
            <a:ln w="38100" cap="flat">
              <a:solidFill>
                <a:srgbClr val="0F5CAA"/>
              </a:solidFill>
              <a:prstDash val="solid"/>
              <a:round/>
            </a:ln>
          </a:top>
          <a:bottom>
            <a:ln w="12700" cap="flat">
              <a:solidFill>
                <a:srgbClr val="0F5CAA"/>
              </a:solidFill>
              <a:prstDash val="solid"/>
              <a:round/>
            </a:ln>
          </a:bottom>
          <a:insideH>
            <a:ln w="12700" cap="flat">
              <a:solidFill>
                <a:srgbClr val="0F5CAA"/>
              </a:solidFill>
              <a:prstDash val="solid"/>
              <a:round/>
            </a:ln>
          </a:insideH>
          <a:insideV>
            <a:ln w="12700" cap="flat">
              <a:solidFill>
                <a:srgbClr val="0F5CAA"/>
              </a:solidFill>
              <a:prstDash val="solid"/>
              <a:round/>
            </a:ln>
          </a:insideV>
        </a:tcBdr>
        <a:fill>
          <a:solidFill>
            <a:schemeClr val="accent1"/>
          </a:solidFill>
        </a:fill>
      </a:tcStyle>
    </a:lastRow>
    <a:firstRow>
      <a:tcTxStyle b="on" i="off">
        <a:fontRef idx="major">
          <a:srgbClr val="0F5CAA"/>
        </a:fontRef>
        <a:srgbClr val="0F5CAA"/>
      </a:tcTxStyle>
      <a:tcStyle>
        <a:tcBdr>
          <a:left>
            <a:ln w="12700" cap="flat">
              <a:solidFill>
                <a:srgbClr val="0F5CAA"/>
              </a:solidFill>
              <a:prstDash val="solid"/>
              <a:round/>
            </a:ln>
          </a:left>
          <a:right>
            <a:ln w="12700" cap="flat">
              <a:solidFill>
                <a:srgbClr val="0F5CAA"/>
              </a:solidFill>
              <a:prstDash val="solid"/>
              <a:round/>
            </a:ln>
          </a:right>
          <a:top>
            <a:ln w="12700" cap="flat">
              <a:solidFill>
                <a:srgbClr val="0F5CAA"/>
              </a:solidFill>
              <a:prstDash val="solid"/>
              <a:round/>
            </a:ln>
          </a:top>
          <a:bottom>
            <a:ln w="38100" cap="flat">
              <a:solidFill>
                <a:srgbClr val="0F5CAA"/>
              </a:solidFill>
              <a:prstDash val="solid"/>
              <a:round/>
            </a:ln>
          </a:bottom>
          <a:insideH>
            <a:ln w="12700" cap="flat">
              <a:solidFill>
                <a:srgbClr val="0F5CAA"/>
              </a:solidFill>
              <a:prstDash val="solid"/>
              <a:round/>
            </a:ln>
          </a:insideH>
          <a:insideV>
            <a:ln w="12700" cap="flat">
              <a:solidFill>
                <a:srgbClr val="0F5CAA"/>
              </a:solidFill>
              <a:prstDash val="solid"/>
              <a:round/>
            </a:ln>
          </a:insideV>
        </a:tcBdr>
        <a:fill>
          <a:solidFill>
            <a:schemeClr val="accent1"/>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0F5CAA"/>
              </a:solidFill>
              <a:prstDash val="solid"/>
              <a:round/>
            </a:ln>
          </a:left>
          <a:right>
            <a:ln w="12700" cap="flat">
              <a:solidFill>
                <a:srgbClr val="0F5CAA"/>
              </a:solidFill>
              <a:prstDash val="solid"/>
              <a:round/>
            </a:ln>
          </a:right>
          <a:top>
            <a:ln w="12700" cap="flat">
              <a:solidFill>
                <a:srgbClr val="0F5CAA"/>
              </a:solidFill>
              <a:prstDash val="solid"/>
              <a:round/>
            </a:ln>
          </a:top>
          <a:bottom>
            <a:ln w="12700" cap="flat">
              <a:solidFill>
                <a:srgbClr val="0F5CAA"/>
              </a:solidFill>
              <a:prstDash val="solid"/>
              <a:round/>
            </a:ln>
          </a:bottom>
          <a:insideH>
            <a:ln w="12700" cap="flat">
              <a:solidFill>
                <a:srgbClr val="0F5CAA"/>
              </a:solidFill>
              <a:prstDash val="solid"/>
              <a:round/>
            </a:ln>
          </a:insideH>
          <a:insideV>
            <a:ln w="12700" cap="flat">
              <a:solidFill>
                <a:srgbClr val="0F5CAA"/>
              </a:solidFill>
              <a:prstDash val="solid"/>
              <a:round/>
            </a:ln>
          </a:insideV>
        </a:tcBdr>
        <a:fill>
          <a:solidFill>
            <a:srgbClr val="DFE2D3"/>
          </a:solidFill>
        </a:fill>
      </a:tcStyle>
    </a:wholeTbl>
    <a:band2H>
      <a:tcTxStyle/>
      <a:tcStyle>
        <a:tcBdr/>
        <a:fill>
          <a:solidFill>
            <a:srgbClr val="F0F1EA"/>
          </a:solidFill>
        </a:fill>
      </a:tcStyle>
    </a:band2H>
    <a:firstCol>
      <a:tcTxStyle b="on" i="off">
        <a:fontRef idx="major">
          <a:srgbClr val="0F5CAA"/>
        </a:fontRef>
        <a:srgbClr val="0F5CAA"/>
      </a:tcTxStyle>
      <a:tcStyle>
        <a:tcBdr>
          <a:left>
            <a:ln w="12700" cap="flat">
              <a:solidFill>
                <a:srgbClr val="0F5CAA"/>
              </a:solidFill>
              <a:prstDash val="solid"/>
              <a:round/>
            </a:ln>
          </a:left>
          <a:right>
            <a:ln w="12700" cap="flat">
              <a:solidFill>
                <a:srgbClr val="0F5CAA"/>
              </a:solidFill>
              <a:prstDash val="solid"/>
              <a:round/>
            </a:ln>
          </a:right>
          <a:top>
            <a:ln w="12700" cap="flat">
              <a:solidFill>
                <a:srgbClr val="0F5CAA"/>
              </a:solidFill>
              <a:prstDash val="solid"/>
              <a:round/>
            </a:ln>
          </a:top>
          <a:bottom>
            <a:ln w="12700" cap="flat">
              <a:solidFill>
                <a:srgbClr val="0F5CAA"/>
              </a:solidFill>
              <a:prstDash val="solid"/>
              <a:round/>
            </a:ln>
          </a:bottom>
          <a:insideH>
            <a:ln w="12700" cap="flat">
              <a:solidFill>
                <a:srgbClr val="0F5CAA"/>
              </a:solidFill>
              <a:prstDash val="solid"/>
              <a:round/>
            </a:ln>
          </a:insideH>
          <a:insideV>
            <a:ln w="12700" cap="flat">
              <a:solidFill>
                <a:srgbClr val="0F5CAA"/>
              </a:solidFill>
              <a:prstDash val="solid"/>
              <a:round/>
            </a:ln>
          </a:insideV>
        </a:tcBdr>
        <a:fill>
          <a:solidFill>
            <a:schemeClr val="accent3"/>
          </a:solidFill>
        </a:fill>
      </a:tcStyle>
    </a:firstCol>
    <a:lastRow>
      <a:tcTxStyle b="on" i="off">
        <a:fontRef idx="major">
          <a:srgbClr val="0F5CAA"/>
        </a:fontRef>
        <a:srgbClr val="0F5CAA"/>
      </a:tcTxStyle>
      <a:tcStyle>
        <a:tcBdr>
          <a:left>
            <a:ln w="12700" cap="flat">
              <a:solidFill>
                <a:srgbClr val="0F5CAA"/>
              </a:solidFill>
              <a:prstDash val="solid"/>
              <a:round/>
            </a:ln>
          </a:left>
          <a:right>
            <a:ln w="12700" cap="flat">
              <a:solidFill>
                <a:srgbClr val="0F5CAA"/>
              </a:solidFill>
              <a:prstDash val="solid"/>
              <a:round/>
            </a:ln>
          </a:right>
          <a:top>
            <a:ln w="38100" cap="flat">
              <a:solidFill>
                <a:srgbClr val="0F5CAA"/>
              </a:solidFill>
              <a:prstDash val="solid"/>
              <a:round/>
            </a:ln>
          </a:top>
          <a:bottom>
            <a:ln w="12700" cap="flat">
              <a:solidFill>
                <a:srgbClr val="0F5CAA"/>
              </a:solidFill>
              <a:prstDash val="solid"/>
              <a:round/>
            </a:ln>
          </a:bottom>
          <a:insideH>
            <a:ln w="12700" cap="flat">
              <a:solidFill>
                <a:srgbClr val="0F5CAA"/>
              </a:solidFill>
              <a:prstDash val="solid"/>
              <a:round/>
            </a:ln>
          </a:insideH>
          <a:insideV>
            <a:ln w="12700" cap="flat">
              <a:solidFill>
                <a:srgbClr val="0F5CAA"/>
              </a:solidFill>
              <a:prstDash val="solid"/>
              <a:round/>
            </a:ln>
          </a:insideV>
        </a:tcBdr>
        <a:fill>
          <a:solidFill>
            <a:schemeClr val="accent3"/>
          </a:solidFill>
        </a:fill>
      </a:tcStyle>
    </a:lastRow>
    <a:firstRow>
      <a:tcTxStyle b="on" i="off">
        <a:fontRef idx="major">
          <a:srgbClr val="0F5CAA"/>
        </a:fontRef>
        <a:srgbClr val="0F5CAA"/>
      </a:tcTxStyle>
      <a:tcStyle>
        <a:tcBdr>
          <a:left>
            <a:ln w="12700" cap="flat">
              <a:solidFill>
                <a:srgbClr val="0F5CAA"/>
              </a:solidFill>
              <a:prstDash val="solid"/>
              <a:round/>
            </a:ln>
          </a:left>
          <a:right>
            <a:ln w="12700" cap="flat">
              <a:solidFill>
                <a:srgbClr val="0F5CAA"/>
              </a:solidFill>
              <a:prstDash val="solid"/>
              <a:round/>
            </a:ln>
          </a:right>
          <a:top>
            <a:ln w="12700" cap="flat">
              <a:solidFill>
                <a:srgbClr val="0F5CAA"/>
              </a:solidFill>
              <a:prstDash val="solid"/>
              <a:round/>
            </a:ln>
          </a:top>
          <a:bottom>
            <a:ln w="38100" cap="flat">
              <a:solidFill>
                <a:srgbClr val="0F5CAA"/>
              </a:solidFill>
              <a:prstDash val="solid"/>
              <a:round/>
            </a:ln>
          </a:bottom>
          <a:insideH>
            <a:ln w="12700" cap="flat">
              <a:solidFill>
                <a:srgbClr val="0F5CAA"/>
              </a:solidFill>
              <a:prstDash val="solid"/>
              <a:round/>
            </a:ln>
          </a:insideH>
          <a:insideV>
            <a:ln w="12700" cap="flat">
              <a:solidFill>
                <a:srgbClr val="0F5CAA"/>
              </a:solidFill>
              <a:prstDash val="solid"/>
              <a:round/>
            </a:ln>
          </a:insideV>
        </a:tcBdr>
        <a:fill>
          <a:solidFill>
            <a:schemeClr val="accent3"/>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0F5CAA"/>
              </a:solidFill>
              <a:prstDash val="solid"/>
              <a:round/>
            </a:ln>
          </a:left>
          <a:right>
            <a:ln w="12700" cap="flat">
              <a:solidFill>
                <a:srgbClr val="0F5CAA"/>
              </a:solidFill>
              <a:prstDash val="solid"/>
              <a:round/>
            </a:ln>
          </a:right>
          <a:top>
            <a:ln w="12700" cap="flat">
              <a:solidFill>
                <a:srgbClr val="0F5CAA"/>
              </a:solidFill>
              <a:prstDash val="solid"/>
              <a:round/>
            </a:ln>
          </a:top>
          <a:bottom>
            <a:ln w="12700" cap="flat">
              <a:solidFill>
                <a:srgbClr val="0F5CAA"/>
              </a:solidFill>
              <a:prstDash val="solid"/>
              <a:round/>
            </a:ln>
          </a:bottom>
          <a:insideH>
            <a:ln w="12700" cap="flat">
              <a:solidFill>
                <a:srgbClr val="0F5CAA"/>
              </a:solidFill>
              <a:prstDash val="solid"/>
              <a:round/>
            </a:ln>
          </a:insideH>
          <a:insideV>
            <a:ln w="12700" cap="flat">
              <a:solidFill>
                <a:srgbClr val="0F5CAA"/>
              </a:solidFill>
              <a:prstDash val="solid"/>
              <a:round/>
            </a:ln>
          </a:insideV>
        </a:tcBdr>
        <a:fill>
          <a:solidFill>
            <a:srgbClr val="DEDCE1"/>
          </a:solidFill>
        </a:fill>
      </a:tcStyle>
    </a:wholeTbl>
    <a:band2H>
      <a:tcTxStyle/>
      <a:tcStyle>
        <a:tcBdr/>
        <a:fill>
          <a:solidFill>
            <a:srgbClr val="EFEEF1"/>
          </a:solidFill>
        </a:fill>
      </a:tcStyle>
    </a:band2H>
    <a:firstCol>
      <a:tcTxStyle b="on" i="off">
        <a:fontRef idx="major">
          <a:srgbClr val="0F5CAA"/>
        </a:fontRef>
        <a:srgbClr val="0F5CAA"/>
      </a:tcTxStyle>
      <a:tcStyle>
        <a:tcBdr>
          <a:left>
            <a:ln w="12700" cap="flat">
              <a:solidFill>
                <a:srgbClr val="0F5CAA"/>
              </a:solidFill>
              <a:prstDash val="solid"/>
              <a:round/>
            </a:ln>
          </a:left>
          <a:right>
            <a:ln w="12700" cap="flat">
              <a:solidFill>
                <a:srgbClr val="0F5CAA"/>
              </a:solidFill>
              <a:prstDash val="solid"/>
              <a:round/>
            </a:ln>
          </a:right>
          <a:top>
            <a:ln w="12700" cap="flat">
              <a:solidFill>
                <a:srgbClr val="0F5CAA"/>
              </a:solidFill>
              <a:prstDash val="solid"/>
              <a:round/>
            </a:ln>
          </a:top>
          <a:bottom>
            <a:ln w="12700" cap="flat">
              <a:solidFill>
                <a:srgbClr val="0F5CAA"/>
              </a:solidFill>
              <a:prstDash val="solid"/>
              <a:round/>
            </a:ln>
          </a:bottom>
          <a:insideH>
            <a:ln w="12700" cap="flat">
              <a:solidFill>
                <a:srgbClr val="0F5CAA"/>
              </a:solidFill>
              <a:prstDash val="solid"/>
              <a:round/>
            </a:ln>
          </a:insideH>
          <a:insideV>
            <a:ln w="12700" cap="flat">
              <a:solidFill>
                <a:srgbClr val="0F5CAA"/>
              </a:solidFill>
              <a:prstDash val="solid"/>
              <a:round/>
            </a:ln>
          </a:insideV>
        </a:tcBdr>
        <a:fill>
          <a:solidFill>
            <a:schemeClr val="accent6"/>
          </a:solidFill>
        </a:fill>
      </a:tcStyle>
    </a:firstCol>
    <a:lastRow>
      <a:tcTxStyle b="on" i="off">
        <a:fontRef idx="major">
          <a:srgbClr val="0F5CAA"/>
        </a:fontRef>
        <a:srgbClr val="0F5CAA"/>
      </a:tcTxStyle>
      <a:tcStyle>
        <a:tcBdr>
          <a:left>
            <a:ln w="12700" cap="flat">
              <a:solidFill>
                <a:srgbClr val="0F5CAA"/>
              </a:solidFill>
              <a:prstDash val="solid"/>
              <a:round/>
            </a:ln>
          </a:left>
          <a:right>
            <a:ln w="12700" cap="flat">
              <a:solidFill>
                <a:srgbClr val="0F5CAA"/>
              </a:solidFill>
              <a:prstDash val="solid"/>
              <a:round/>
            </a:ln>
          </a:right>
          <a:top>
            <a:ln w="38100" cap="flat">
              <a:solidFill>
                <a:srgbClr val="0F5CAA"/>
              </a:solidFill>
              <a:prstDash val="solid"/>
              <a:round/>
            </a:ln>
          </a:top>
          <a:bottom>
            <a:ln w="12700" cap="flat">
              <a:solidFill>
                <a:srgbClr val="0F5CAA"/>
              </a:solidFill>
              <a:prstDash val="solid"/>
              <a:round/>
            </a:ln>
          </a:bottom>
          <a:insideH>
            <a:ln w="12700" cap="flat">
              <a:solidFill>
                <a:srgbClr val="0F5CAA"/>
              </a:solidFill>
              <a:prstDash val="solid"/>
              <a:round/>
            </a:ln>
          </a:insideH>
          <a:insideV>
            <a:ln w="12700" cap="flat">
              <a:solidFill>
                <a:srgbClr val="0F5CAA"/>
              </a:solidFill>
              <a:prstDash val="solid"/>
              <a:round/>
            </a:ln>
          </a:insideV>
        </a:tcBdr>
        <a:fill>
          <a:solidFill>
            <a:schemeClr val="accent6"/>
          </a:solidFill>
        </a:fill>
      </a:tcStyle>
    </a:lastRow>
    <a:firstRow>
      <a:tcTxStyle b="on" i="off">
        <a:fontRef idx="major">
          <a:srgbClr val="0F5CAA"/>
        </a:fontRef>
        <a:srgbClr val="0F5CAA"/>
      </a:tcTxStyle>
      <a:tcStyle>
        <a:tcBdr>
          <a:left>
            <a:ln w="12700" cap="flat">
              <a:solidFill>
                <a:srgbClr val="0F5CAA"/>
              </a:solidFill>
              <a:prstDash val="solid"/>
              <a:round/>
            </a:ln>
          </a:left>
          <a:right>
            <a:ln w="12700" cap="flat">
              <a:solidFill>
                <a:srgbClr val="0F5CAA"/>
              </a:solidFill>
              <a:prstDash val="solid"/>
              <a:round/>
            </a:ln>
          </a:right>
          <a:top>
            <a:ln w="12700" cap="flat">
              <a:solidFill>
                <a:srgbClr val="0F5CAA"/>
              </a:solidFill>
              <a:prstDash val="solid"/>
              <a:round/>
            </a:ln>
          </a:top>
          <a:bottom>
            <a:ln w="38100" cap="flat">
              <a:solidFill>
                <a:srgbClr val="0F5CAA"/>
              </a:solidFill>
              <a:prstDash val="solid"/>
              <a:round/>
            </a:ln>
          </a:bottom>
          <a:insideH>
            <a:ln w="12700" cap="flat">
              <a:solidFill>
                <a:srgbClr val="0F5CAA"/>
              </a:solidFill>
              <a:prstDash val="solid"/>
              <a:round/>
            </a:ln>
          </a:insideH>
          <a:insideV>
            <a:ln w="12700" cap="flat">
              <a:solidFill>
                <a:srgbClr val="0F5CAA"/>
              </a:solidFill>
              <a:prstDash val="solid"/>
              <a:round/>
            </a:ln>
          </a:insideV>
        </a:tcBdr>
        <a:fill>
          <a:solidFill>
            <a:schemeClr val="accent6"/>
          </a:solidFill>
        </a:fill>
      </a:tcStyle>
    </a:firstRow>
  </a:tblStyle>
  <a:tblStyle styleId="{2708684C-4D16-4618-839F-0558EEFCDFE6}"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0F5CAA"/>
          </a:solidFill>
        </a:fill>
      </a:tcStyle>
    </a:band2H>
    <a:firstCol>
      <a:tcTxStyle b="on" i="off">
        <a:fontRef idx="major">
          <a:srgbClr val="0F5CAA"/>
        </a:fontRef>
        <a:srgbClr val="0F5CAA"/>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0F5CAA"/>
          </a:solidFill>
        </a:fill>
      </a:tcStyle>
    </a:lastRow>
    <a:firstRow>
      <a:tcTxStyle b="on" i="off">
        <a:fontRef idx="major">
          <a:srgbClr val="0F5CAA"/>
        </a:fontRef>
        <a:srgbClr val="0F5CAA"/>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48"/>
    <p:restoredTop sz="89648"/>
  </p:normalViewPr>
  <p:slideViewPr>
    <p:cSldViewPr snapToGrid="0" snapToObjects="1">
      <p:cViewPr varScale="1">
        <p:scale>
          <a:sx n="77" d="100"/>
          <a:sy n="77" d="100"/>
        </p:scale>
        <p:origin x="256" y="200"/>
      </p:cViewPr>
      <p:guideLst/>
    </p:cSldViewPr>
  </p:slideViewPr>
  <p:notesTextViewPr>
    <p:cViewPr>
      <p:scale>
        <a:sx n="1" d="1"/>
        <a:sy n="1" d="1"/>
      </p:scale>
      <p:origin x="0" y="0"/>
    </p:cViewPr>
  </p:notesTextViewPr>
  <p:sorterViewPr>
    <p:cViewPr>
      <p:scale>
        <a:sx n="1" d="1"/>
        <a:sy n="1" d="1"/>
      </p:scale>
      <p:origin x="0" y="0"/>
    </p:cViewPr>
  </p:sorterViewPr>
  <p:notesViewPr>
    <p:cSldViewPr snapToGrid="0" snapToObjects="1">
      <p:cViewPr>
        <p:scale>
          <a:sx n="124" d="100"/>
          <a:sy n="124" d="100"/>
        </p:scale>
        <p:origin x="2576" y="14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_rels/data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_rels/data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svg"/><Relationship Id="rId1" Type="http://schemas.openxmlformats.org/officeDocument/2006/relationships/image" Target="../media/image27.png"/><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s>
</file>

<file path=ppt/diagrams/colors1.xml><?xml version="1.0" encoding="utf-8"?>
<dgm:colorsDef xmlns:dgm="http://schemas.openxmlformats.org/drawingml/2006/diagram" xmlns:a="http://schemas.openxmlformats.org/drawingml/2006/main" uniqueId="urn:microsoft.com/office/officeart/2018/5/colors/Iconchunking_coloredtext_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dgm:fillClrLst>
    <dgm:linClrLst meth="repeat">
      <a:schemeClr val="lt1">
        <a:alpha val="0"/>
      </a:schemeClr>
    </dgm:linClrLst>
    <dgm:effectClrLst/>
    <dgm:txLinClrLst/>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FD05D0-4315-4129-81FD-E42CA85EE8B7}" type="doc">
      <dgm:prSet loTypeId="urn:microsoft.com/office/officeart/2018/2/layout/IconCircleList" loCatId="icon" qsTypeId="urn:microsoft.com/office/officeart/2005/8/quickstyle/simple1" qsCatId="simple" csTypeId="urn:microsoft.com/office/officeart/2018/5/colors/Iconchunking_coloredtext_accent2_2" csCatId="accent2" phldr="1"/>
      <dgm:spPr/>
      <dgm:t>
        <a:bodyPr/>
        <a:lstStyle/>
        <a:p>
          <a:endParaRPr lang="en-US"/>
        </a:p>
      </dgm:t>
    </dgm:pt>
    <dgm:pt modelId="{D90872D5-3923-4311-88DF-6CC86C42308E}">
      <dgm:prSet custT="1"/>
      <dgm:spPr/>
      <dgm:t>
        <a:bodyPr/>
        <a:lstStyle/>
        <a:p>
          <a:pPr>
            <a:lnSpc>
              <a:spcPct val="100000"/>
            </a:lnSpc>
          </a:pPr>
          <a:r>
            <a:rPr lang="en-US" sz="2400" b="1" dirty="0">
              <a:solidFill>
                <a:schemeClr val="accent4"/>
              </a:solidFill>
            </a:rPr>
            <a:t>Wait until you are seriously ill? Or, have it ready “just in case?”</a:t>
          </a:r>
        </a:p>
      </dgm:t>
    </dgm:pt>
    <dgm:pt modelId="{8C859183-009C-44A9-BEA4-0172FE68B02C}" type="parTrans" cxnId="{F4B716E2-CC87-4A6F-B0A4-42253AD94AFF}">
      <dgm:prSet/>
      <dgm:spPr/>
      <dgm:t>
        <a:bodyPr/>
        <a:lstStyle/>
        <a:p>
          <a:endParaRPr lang="en-US"/>
        </a:p>
      </dgm:t>
    </dgm:pt>
    <dgm:pt modelId="{05C0A607-F44A-4917-B7EB-9D7A43E367B9}" type="sibTrans" cxnId="{F4B716E2-CC87-4A6F-B0A4-42253AD94AFF}">
      <dgm:prSet/>
      <dgm:spPr/>
      <dgm:t>
        <a:bodyPr/>
        <a:lstStyle/>
        <a:p>
          <a:pPr>
            <a:lnSpc>
              <a:spcPct val="100000"/>
            </a:lnSpc>
          </a:pPr>
          <a:endParaRPr lang="en-US"/>
        </a:p>
      </dgm:t>
    </dgm:pt>
    <dgm:pt modelId="{2BF7A0AB-0205-4DD9-BB46-D93F4A212ECD}">
      <dgm:prSet custT="1"/>
      <dgm:spPr/>
      <dgm:t>
        <a:bodyPr/>
        <a:lstStyle/>
        <a:p>
          <a:pPr>
            <a:lnSpc>
              <a:spcPct val="100000"/>
            </a:lnSpc>
          </a:pPr>
          <a:r>
            <a:rPr lang="en-US" sz="2400" b="1" dirty="0">
              <a:solidFill>
                <a:schemeClr val="accent4"/>
              </a:solidFill>
            </a:rPr>
            <a:t>Ask doctor: how would CPR affect your body?  Potential damage? </a:t>
          </a:r>
        </a:p>
      </dgm:t>
    </dgm:pt>
    <dgm:pt modelId="{90081199-4081-42B2-B800-780CBD4536CF}" type="parTrans" cxnId="{F8C628CF-1084-444D-8E53-DD57DE5A5C52}">
      <dgm:prSet/>
      <dgm:spPr/>
      <dgm:t>
        <a:bodyPr/>
        <a:lstStyle/>
        <a:p>
          <a:endParaRPr lang="en-US"/>
        </a:p>
      </dgm:t>
    </dgm:pt>
    <dgm:pt modelId="{73BF5351-0975-4B5D-80F3-B669753C0E65}" type="sibTrans" cxnId="{F8C628CF-1084-444D-8E53-DD57DE5A5C52}">
      <dgm:prSet/>
      <dgm:spPr/>
      <dgm:t>
        <a:bodyPr/>
        <a:lstStyle/>
        <a:p>
          <a:pPr>
            <a:lnSpc>
              <a:spcPct val="100000"/>
            </a:lnSpc>
          </a:pPr>
          <a:endParaRPr lang="en-US"/>
        </a:p>
      </dgm:t>
    </dgm:pt>
    <dgm:pt modelId="{48B0DFDF-F161-4507-A505-4FEC3DE85C5A}">
      <dgm:prSet custT="1"/>
      <dgm:spPr/>
      <dgm:t>
        <a:bodyPr/>
        <a:lstStyle/>
        <a:p>
          <a:pPr>
            <a:lnSpc>
              <a:spcPct val="100000"/>
            </a:lnSpc>
          </a:pPr>
          <a:r>
            <a:rPr lang="en-US" sz="2400" b="1" dirty="0">
              <a:solidFill>
                <a:schemeClr val="accent4"/>
              </a:solidFill>
            </a:rPr>
            <a:t>Wear a bracelet showing your DNR status?</a:t>
          </a:r>
          <a:endParaRPr lang="en-US" sz="2400" dirty="0"/>
        </a:p>
      </dgm:t>
    </dgm:pt>
    <dgm:pt modelId="{B9EBE04C-E82A-4855-9868-073A2ECB3CF3}" type="parTrans" cxnId="{3FEEA21C-C239-4D58-9D6E-9B371E20B24D}">
      <dgm:prSet/>
      <dgm:spPr/>
      <dgm:t>
        <a:bodyPr/>
        <a:lstStyle/>
        <a:p>
          <a:endParaRPr lang="en-US"/>
        </a:p>
      </dgm:t>
    </dgm:pt>
    <dgm:pt modelId="{A37DE8C3-3567-4582-B01A-E5908676C24B}" type="sibTrans" cxnId="{3FEEA21C-C239-4D58-9D6E-9B371E20B24D}">
      <dgm:prSet/>
      <dgm:spPr/>
      <dgm:t>
        <a:bodyPr/>
        <a:lstStyle/>
        <a:p>
          <a:pPr>
            <a:lnSpc>
              <a:spcPct val="100000"/>
            </a:lnSpc>
          </a:pPr>
          <a:endParaRPr lang="en-US"/>
        </a:p>
      </dgm:t>
    </dgm:pt>
    <dgm:pt modelId="{E94ABB62-C249-4A3C-9690-E6EE0E588F13}">
      <dgm:prSet custT="1"/>
      <dgm:spPr/>
      <dgm:t>
        <a:bodyPr/>
        <a:lstStyle/>
        <a:p>
          <a:pPr>
            <a:lnSpc>
              <a:spcPct val="100000"/>
            </a:lnSpc>
          </a:pPr>
          <a:r>
            <a:rPr lang="en-US" sz="2400" b="1" dirty="0">
              <a:solidFill>
                <a:schemeClr val="accent4"/>
              </a:solidFill>
            </a:rPr>
            <a:t>How will you store your DNR so others can find it an emergency? </a:t>
          </a:r>
        </a:p>
      </dgm:t>
    </dgm:pt>
    <dgm:pt modelId="{79D99B8E-3349-4B7F-A48E-1F179B1FA36A}" type="parTrans" cxnId="{06EAD331-6EFA-4E9A-807B-C539CCD9CCEB}">
      <dgm:prSet/>
      <dgm:spPr/>
      <dgm:t>
        <a:bodyPr/>
        <a:lstStyle/>
        <a:p>
          <a:endParaRPr lang="en-US"/>
        </a:p>
      </dgm:t>
    </dgm:pt>
    <dgm:pt modelId="{7E3616CA-B1D8-4554-AD02-C3474C843470}" type="sibTrans" cxnId="{06EAD331-6EFA-4E9A-807B-C539CCD9CCEB}">
      <dgm:prSet/>
      <dgm:spPr/>
      <dgm:t>
        <a:bodyPr/>
        <a:lstStyle/>
        <a:p>
          <a:pPr>
            <a:lnSpc>
              <a:spcPct val="100000"/>
            </a:lnSpc>
          </a:pPr>
          <a:endParaRPr lang="en-US"/>
        </a:p>
      </dgm:t>
    </dgm:pt>
    <dgm:pt modelId="{9DEF511D-0AAB-4AE0-BE32-9E21DF2A3035}">
      <dgm:prSet custT="1"/>
      <dgm:spPr/>
      <dgm:t>
        <a:bodyPr/>
        <a:lstStyle/>
        <a:p>
          <a:pPr>
            <a:lnSpc>
              <a:spcPct val="100000"/>
            </a:lnSpc>
          </a:pPr>
          <a:r>
            <a:rPr lang="en-US" sz="2400" b="1" dirty="0">
              <a:solidFill>
                <a:schemeClr val="accent4"/>
              </a:solidFill>
            </a:rPr>
            <a:t>Who will you share your DNR with? Who will speak for you when you can’t?</a:t>
          </a:r>
        </a:p>
      </dgm:t>
    </dgm:pt>
    <dgm:pt modelId="{4A5ADD61-0185-4C4F-B9B3-E184DCF6805E}" type="parTrans" cxnId="{733AE2CD-2DCD-4A57-98D6-A9139D0091EC}">
      <dgm:prSet/>
      <dgm:spPr/>
      <dgm:t>
        <a:bodyPr/>
        <a:lstStyle/>
        <a:p>
          <a:endParaRPr lang="en-US"/>
        </a:p>
      </dgm:t>
    </dgm:pt>
    <dgm:pt modelId="{7DA9A12A-3922-4C12-8BC8-FB0B00473787}" type="sibTrans" cxnId="{733AE2CD-2DCD-4A57-98D6-A9139D0091EC}">
      <dgm:prSet/>
      <dgm:spPr/>
      <dgm:t>
        <a:bodyPr/>
        <a:lstStyle/>
        <a:p>
          <a:pPr>
            <a:lnSpc>
              <a:spcPct val="100000"/>
            </a:lnSpc>
          </a:pPr>
          <a:endParaRPr lang="en-US"/>
        </a:p>
      </dgm:t>
    </dgm:pt>
    <dgm:pt modelId="{DB886696-7C08-1148-B477-2CA47D70D2CF}">
      <dgm:prSet custT="1"/>
      <dgm:spPr/>
      <dgm:t>
        <a:bodyPr/>
        <a:lstStyle/>
        <a:p>
          <a:pPr>
            <a:lnSpc>
              <a:spcPct val="100000"/>
            </a:lnSpc>
          </a:pPr>
          <a:r>
            <a:rPr lang="en-US" sz="2400" b="1" dirty="0">
              <a:solidFill>
                <a:schemeClr val="accent4"/>
              </a:solidFill>
            </a:rPr>
            <a:t>Change your mind? Know how to make your wishes known?</a:t>
          </a:r>
        </a:p>
      </dgm:t>
    </dgm:pt>
    <dgm:pt modelId="{1C84790E-E8AC-B146-8A67-1984F9C2081A}" type="parTrans" cxnId="{762B09FA-7543-B340-892B-BB3350B0B43C}">
      <dgm:prSet/>
      <dgm:spPr/>
      <dgm:t>
        <a:bodyPr/>
        <a:lstStyle/>
        <a:p>
          <a:endParaRPr lang="en-US"/>
        </a:p>
      </dgm:t>
    </dgm:pt>
    <dgm:pt modelId="{19B38654-B725-D24A-BD34-CBA4D8F554B3}" type="sibTrans" cxnId="{762B09FA-7543-B340-892B-BB3350B0B43C}">
      <dgm:prSet/>
      <dgm:spPr/>
      <dgm:t>
        <a:bodyPr/>
        <a:lstStyle/>
        <a:p>
          <a:endParaRPr lang="en-US"/>
        </a:p>
      </dgm:t>
    </dgm:pt>
    <dgm:pt modelId="{A5B66A38-98FC-4E4A-B85E-F63B4336B2AE}" type="pres">
      <dgm:prSet presAssocID="{FCFD05D0-4315-4129-81FD-E42CA85EE8B7}" presName="root" presStyleCnt="0">
        <dgm:presLayoutVars>
          <dgm:dir/>
          <dgm:resizeHandles val="exact"/>
        </dgm:presLayoutVars>
      </dgm:prSet>
      <dgm:spPr/>
    </dgm:pt>
    <dgm:pt modelId="{2F652B0C-5C64-4F70-82E3-7B5244703904}" type="pres">
      <dgm:prSet presAssocID="{FCFD05D0-4315-4129-81FD-E42CA85EE8B7}" presName="container" presStyleCnt="0">
        <dgm:presLayoutVars>
          <dgm:dir/>
          <dgm:resizeHandles val="exact"/>
        </dgm:presLayoutVars>
      </dgm:prSet>
      <dgm:spPr/>
    </dgm:pt>
    <dgm:pt modelId="{2117B5BA-DB4F-476A-9CDE-3B67E3160F14}" type="pres">
      <dgm:prSet presAssocID="{D90872D5-3923-4311-88DF-6CC86C42308E}" presName="compNode" presStyleCnt="0"/>
      <dgm:spPr/>
    </dgm:pt>
    <dgm:pt modelId="{5E25F08A-E8CC-4B7C-B9AF-4FD27AEE691E}" type="pres">
      <dgm:prSet presAssocID="{D90872D5-3923-4311-88DF-6CC86C42308E}" presName="iconBgRect" presStyleLbl="bgShp" presStyleIdx="0" presStyleCnt="6"/>
      <dgm:spPr/>
    </dgm:pt>
    <dgm:pt modelId="{40312601-175E-449B-AB31-A7D9AB283ADC}" type="pres">
      <dgm:prSet presAssocID="{D90872D5-3923-4311-88DF-6CC86C42308E}" presName="iconRect" presStyleLbl="node1" presStyleIdx="0" presStyleCnt="6"/>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topwatch"/>
        </a:ext>
      </dgm:extLst>
    </dgm:pt>
    <dgm:pt modelId="{1153F50C-74A6-44F4-B676-F9C4021034BC}" type="pres">
      <dgm:prSet presAssocID="{D90872D5-3923-4311-88DF-6CC86C42308E}" presName="spaceRect" presStyleCnt="0"/>
      <dgm:spPr/>
    </dgm:pt>
    <dgm:pt modelId="{FB4C97FD-FE7B-4783-9E8B-B877E83DDE4A}" type="pres">
      <dgm:prSet presAssocID="{D90872D5-3923-4311-88DF-6CC86C42308E}" presName="textRect" presStyleLbl="revTx" presStyleIdx="0" presStyleCnt="6">
        <dgm:presLayoutVars>
          <dgm:chMax val="1"/>
          <dgm:chPref val="1"/>
        </dgm:presLayoutVars>
      </dgm:prSet>
      <dgm:spPr/>
    </dgm:pt>
    <dgm:pt modelId="{96A8E506-C5AA-414F-BD46-D6797AD45FC5}" type="pres">
      <dgm:prSet presAssocID="{05C0A607-F44A-4917-B7EB-9D7A43E367B9}" presName="sibTrans" presStyleLbl="sibTrans2D1" presStyleIdx="0" presStyleCnt="0"/>
      <dgm:spPr/>
    </dgm:pt>
    <dgm:pt modelId="{D5A93114-3839-4A10-ACCD-53D92216A6B2}" type="pres">
      <dgm:prSet presAssocID="{2BF7A0AB-0205-4DD9-BB46-D93F4A212ECD}" presName="compNode" presStyleCnt="0"/>
      <dgm:spPr/>
    </dgm:pt>
    <dgm:pt modelId="{17C3F1D2-AAA4-4029-8AE8-3532D6334C96}" type="pres">
      <dgm:prSet presAssocID="{2BF7A0AB-0205-4DD9-BB46-D93F4A212ECD}" presName="iconBgRect" presStyleLbl="bgShp" presStyleIdx="1" presStyleCnt="6"/>
      <dgm:spPr/>
    </dgm:pt>
    <dgm:pt modelId="{5D02FD7F-5197-43D7-8213-432FFE2D61AD}" type="pres">
      <dgm:prSet presAssocID="{2BF7A0AB-0205-4DD9-BB46-D93F4A212ECD}" presName="iconRect" presStyleLbl="node1" presStyleIdx="1" presStyleCnt="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octor"/>
        </a:ext>
      </dgm:extLst>
    </dgm:pt>
    <dgm:pt modelId="{57E13E60-0223-41B1-B252-4DEB6B326D41}" type="pres">
      <dgm:prSet presAssocID="{2BF7A0AB-0205-4DD9-BB46-D93F4A212ECD}" presName="spaceRect" presStyleCnt="0"/>
      <dgm:spPr/>
    </dgm:pt>
    <dgm:pt modelId="{2F4E812E-C0ED-41D3-B16C-AC09FAE6B4EF}" type="pres">
      <dgm:prSet presAssocID="{2BF7A0AB-0205-4DD9-BB46-D93F4A212ECD}" presName="textRect" presStyleLbl="revTx" presStyleIdx="1" presStyleCnt="6" custScaleX="97903" custLinFactNeighborX="-1893" custLinFactNeighborY="5573">
        <dgm:presLayoutVars>
          <dgm:chMax val="1"/>
          <dgm:chPref val="1"/>
        </dgm:presLayoutVars>
      </dgm:prSet>
      <dgm:spPr/>
    </dgm:pt>
    <dgm:pt modelId="{939A9F8F-69C3-4B90-A367-C81120697A8E}" type="pres">
      <dgm:prSet presAssocID="{73BF5351-0975-4B5D-80F3-B669753C0E65}" presName="sibTrans" presStyleLbl="sibTrans2D1" presStyleIdx="0" presStyleCnt="0"/>
      <dgm:spPr/>
    </dgm:pt>
    <dgm:pt modelId="{9B4E11F2-AFCE-4059-9296-C7FD328EF202}" type="pres">
      <dgm:prSet presAssocID="{48B0DFDF-F161-4507-A505-4FEC3DE85C5A}" presName="compNode" presStyleCnt="0"/>
      <dgm:spPr/>
    </dgm:pt>
    <dgm:pt modelId="{67C985F9-B7D7-4881-B0B6-361FD933FC57}" type="pres">
      <dgm:prSet presAssocID="{48B0DFDF-F161-4507-A505-4FEC3DE85C5A}" presName="iconBgRect" presStyleLbl="bgShp" presStyleIdx="2" presStyleCnt="6"/>
      <dgm:spPr/>
    </dgm:pt>
    <dgm:pt modelId="{081F6534-A2E2-4F67-AB49-FCA9AB01526F}" type="pres">
      <dgm:prSet presAssocID="{48B0DFDF-F161-4507-A505-4FEC3DE85C5A}"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Ring"/>
        </a:ext>
      </dgm:extLst>
    </dgm:pt>
    <dgm:pt modelId="{8CADB63A-6770-445D-A32E-173F8838D1CA}" type="pres">
      <dgm:prSet presAssocID="{48B0DFDF-F161-4507-A505-4FEC3DE85C5A}" presName="spaceRect" presStyleCnt="0"/>
      <dgm:spPr/>
    </dgm:pt>
    <dgm:pt modelId="{57D9B37A-E274-410C-B735-B4BA3BE546F9}" type="pres">
      <dgm:prSet presAssocID="{48B0DFDF-F161-4507-A505-4FEC3DE85C5A}" presName="textRect" presStyleLbl="revTx" presStyleIdx="2" presStyleCnt="6" custScaleX="94382" custLinFactNeighborX="-4498" custLinFactNeighborY="-11754">
        <dgm:presLayoutVars>
          <dgm:chMax val="1"/>
          <dgm:chPref val="1"/>
        </dgm:presLayoutVars>
      </dgm:prSet>
      <dgm:spPr/>
    </dgm:pt>
    <dgm:pt modelId="{A01C805B-C2C4-49DD-8744-BEB5A915CB9C}" type="pres">
      <dgm:prSet presAssocID="{A37DE8C3-3567-4582-B01A-E5908676C24B}" presName="sibTrans" presStyleLbl="sibTrans2D1" presStyleIdx="0" presStyleCnt="0"/>
      <dgm:spPr/>
    </dgm:pt>
    <dgm:pt modelId="{A12CB3EB-4D6D-4F27-BCEB-7B662F163068}" type="pres">
      <dgm:prSet presAssocID="{E94ABB62-C249-4A3C-9690-E6EE0E588F13}" presName="compNode" presStyleCnt="0"/>
      <dgm:spPr/>
    </dgm:pt>
    <dgm:pt modelId="{35D86038-9E5C-479A-862B-0D822A3E90B5}" type="pres">
      <dgm:prSet presAssocID="{E94ABB62-C249-4A3C-9690-E6EE0E588F13}" presName="iconBgRect" presStyleLbl="bgShp" presStyleIdx="3" presStyleCnt="6"/>
      <dgm:spPr/>
    </dgm:pt>
    <dgm:pt modelId="{218B7870-B678-484A-9397-7A860B6A72E7}" type="pres">
      <dgm:prSet presAssocID="{E94ABB62-C249-4A3C-9690-E6EE0E588F13}" presName="iconRect" presStyleLbl="node1" presStyleIdx="3" presStyleCnt="6"/>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Ambulance"/>
        </a:ext>
      </dgm:extLst>
    </dgm:pt>
    <dgm:pt modelId="{9D922036-287C-46A9-A5B7-CD08572E249B}" type="pres">
      <dgm:prSet presAssocID="{E94ABB62-C249-4A3C-9690-E6EE0E588F13}" presName="spaceRect" presStyleCnt="0"/>
      <dgm:spPr/>
    </dgm:pt>
    <dgm:pt modelId="{01CAE1B3-44CF-42B6-9C30-1DF0D8935B14}" type="pres">
      <dgm:prSet presAssocID="{E94ABB62-C249-4A3C-9690-E6EE0E588F13}" presName="textRect" presStyleLbl="revTx" presStyleIdx="3" presStyleCnt="6">
        <dgm:presLayoutVars>
          <dgm:chMax val="1"/>
          <dgm:chPref val="1"/>
        </dgm:presLayoutVars>
      </dgm:prSet>
      <dgm:spPr/>
    </dgm:pt>
    <dgm:pt modelId="{AFC983E6-3CCE-4C0F-A9B4-341F5D9DB274}" type="pres">
      <dgm:prSet presAssocID="{7E3616CA-B1D8-4554-AD02-C3474C843470}" presName="sibTrans" presStyleLbl="sibTrans2D1" presStyleIdx="0" presStyleCnt="0"/>
      <dgm:spPr/>
    </dgm:pt>
    <dgm:pt modelId="{D33A2187-83B9-4FDF-9E7B-B041FA95C3EB}" type="pres">
      <dgm:prSet presAssocID="{9DEF511D-0AAB-4AE0-BE32-9E21DF2A3035}" presName="compNode" presStyleCnt="0"/>
      <dgm:spPr/>
    </dgm:pt>
    <dgm:pt modelId="{29BAE82E-2223-4C35-9B77-5A6CA38FA5B7}" type="pres">
      <dgm:prSet presAssocID="{9DEF511D-0AAB-4AE0-BE32-9E21DF2A3035}" presName="iconBgRect" presStyleLbl="bgShp" presStyleIdx="4" presStyleCnt="6"/>
      <dgm:spPr/>
    </dgm:pt>
    <dgm:pt modelId="{B7AA5650-30B3-42C3-B5EE-CACACE4EBAD7}" type="pres">
      <dgm:prSet presAssocID="{9DEF511D-0AAB-4AE0-BE32-9E21DF2A3035}" presName="iconRect" presStyleLbl="node1" presStyleIdx="4" presStyleCnt="6"/>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hare With Person"/>
        </a:ext>
      </dgm:extLst>
    </dgm:pt>
    <dgm:pt modelId="{F53FB277-B717-41A2-BFFA-ACAF7E1C2979}" type="pres">
      <dgm:prSet presAssocID="{9DEF511D-0AAB-4AE0-BE32-9E21DF2A3035}" presName="spaceRect" presStyleCnt="0"/>
      <dgm:spPr/>
    </dgm:pt>
    <dgm:pt modelId="{4994C5BD-F3C9-4CDC-8BE6-18BFF88AFAF2}" type="pres">
      <dgm:prSet presAssocID="{9DEF511D-0AAB-4AE0-BE32-9E21DF2A3035}" presName="textRect" presStyleLbl="revTx" presStyleIdx="4" presStyleCnt="6">
        <dgm:presLayoutVars>
          <dgm:chMax val="1"/>
          <dgm:chPref val="1"/>
        </dgm:presLayoutVars>
      </dgm:prSet>
      <dgm:spPr/>
    </dgm:pt>
    <dgm:pt modelId="{3906BDC2-F1E8-124F-B683-8312BCA30C08}" type="pres">
      <dgm:prSet presAssocID="{7DA9A12A-3922-4C12-8BC8-FB0B00473787}" presName="sibTrans" presStyleLbl="sibTrans2D1" presStyleIdx="0" presStyleCnt="0"/>
      <dgm:spPr/>
    </dgm:pt>
    <dgm:pt modelId="{2BC21A5A-748E-DB40-A9B4-1EC9546C2338}" type="pres">
      <dgm:prSet presAssocID="{DB886696-7C08-1148-B477-2CA47D70D2CF}" presName="compNode" presStyleCnt="0"/>
      <dgm:spPr/>
    </dgm:pt>
    <dgm:pt modelId="{F2001353-62C9-B643-95E4-734701864A3B}" type="pres">
      <dgm:prSet presAssocID="{DB886696-7C08-1148-B477-2CA47D70D2CF}" presName="iconBgRect" presStyleLbl="bgShp" presStyleIdx="5" presStyleCnt="6"/>
      <dgm:spPr/>
    </dgm:pt>
    <dgm:pt modelId="{2CABCF19-7DEB-FB44-ABDD-3712D0D6FFAC}" type="pres">
      <dgm:prSet presAssocID="{DB886696-7C08-1148-B477-2CA47D70D2CF}" presName="iconRect" presStyleLbl="node1" presStyleIdx="5" presStyleCnt="6"/>
      <dgm:spPr/>
    </dgm:pt>
    <dgm:pt modelId="{774644B6-6A10-004B-A3A2-8CE33293EEFA}" type="pres">
      <dgm:prSet presAssocID="{DB886696-7C08-1148-B477-2CA47D70D2CF}" presName="spaceRect" presStyleCnt="0"/>
      <dgm:spPr/>
    </dgm:pt>
    <dgm:pt modelId="{567ACD4C-D65E-9C4A-AAAC-088758F137CF}" type="pres">
      <dgm:prSet presAssocID="{DB886696-7C08-1148-B477-2CA47D70D2CF}" presName="textRect" presStyleLbl="revTx" presStyleIdx="5" presStyleCnt="6">
        <dgm:presLayoutVars>
          <dgm:chMax val="1"/>
          <dgm:chPref val="1"/>
        </dgm:presLayoutVars>
      </dgm:prSet>
      <dgm:spPr/>
    </dgm:pt>
  </dgm:ptLst>
  <dgm:cxnLst>
    <dgm:cxn modelId="{2EB0AC14-90FE-4B72-B077-AEB0FF940E57}" type="presOf" srcId="{E94ABB62-C249-4A3C-9690-E6EE0E588F13}" destId="{01CAE1B3-44CF-42B6-9C30-1DF0D8935B14}" srcOrd="0" destOrd="0" presId="urn:microsoft.com/office/officeart/2018/2/layout/IconCircleList"/>
    <dgm:cxn modelId="{3FEEA21C-C239-4D58-9D6E-9B371E20B24D}" srcId="{FCFD05D0-4315-4129-81FD-E42CA85EE8B7}" destId="{48B0DFDF-F161-4507-A505-4FEC3DE85C5A}" srcOrd="2" destOrd="0" parTransId="{B9EBE04C-E82A-4855-9868-073A2ECB3CF3}" sibTransId="{A37DE8C3-3567-4582-B01A-E5908676C24B}"/>
    <dgm:cxn modelId="{A540E51F-AA88-4F19-8D13-27664B7165F2}" type="presOf" srcId="{05C0A607-F44A-4917-B7EB-9D7A43E367B9}" destId="{96A8E506-C5AA-414F-BD46-D6797AD45FC5}" srcOrd="0" destOrd="0" presId="urn:microsoft.com/office/officeart/2018/2/layout/IconCircleList"/>
    <dgm:cxn modelId="{174CE623-D1C7-48BE-A43B-047A232DB136}" type="presOf" srcId="{9DEF511D-0AAB-4AE0-BE32-9E21DF2A3035}" destId="{4994C5BD-F3C9-4CDC-8BE6-18BFF88AFAF2}" srcOrd="0" destOrd="0" presId="urn:microsoft.com/office/officeart/2018/2/layout/IconCircleList"/>
    <dgm:cxn modelId="{06EAD331-6EFA-4E9A-807B-C539CCD9CCEB}" srcId="{FCFD05D0-4315-4129-81FD-E42CA85EE8B7}" destId="{E94ABB62-C249-4A3C-9690-E6EE0E588F13}" srcOrd="3" destOrd="0" parTransId="{79D99B8E-3349-4B7F-A48E-1F179B1FA36A}" sibTransId="{7E3616CA-B1D8-4554-AD02-C3474C843470}"/>
    <dgm:cxn modelId="{AF9CFA3D-7426-4B19-936F-B447D19BB8F6}" type="presOf" srcId="{A37DE8C3-3567-4582-B01A-E5908676C24B}" destId="{A01C805B-C2C4-49DD-8744-BEB5A915CB9C}" srcOrd="0" destOrd="0" presId="urn:microsoft.com/office/officeart/2018/2/layout/IconCircleList"/>
    <dgm:cxn modelId="{A0FB2F4A-C392-4852-9448-64309608D160}" type="presOf" srcId="{7E3616CA-B1D8-4554-AD02-C3474C843470}" destId="{AFC983E6-3CCE-4C0F-A9B4-341F5D9DB274}" srcOrd="0" destOrd="0" presId="urn:microsoft.com/office/officeart/2018/2/layout/IconCircleList"/>
    <dgm:cxn modelId="{B851B089-CE7D-4002-A2BD-9D144903745D}" type="presOf" srcId="{48B0DFDF-F161-4507-A505-4FEC3DE85C5A}" destId="{57D9B37A-E274-410C-B735-B4BA3BE546F9}" srcOrd="0" destOrd="0" presId="urn:microsoft.com/office/officeart/2018/2/layout/IconCircleList"/>
    <dgm:cxn modelId="{6C94C1AC-52E1-164D-A264-FA7E3563E747}" type="presOf" srcId="{DB886696-7C08-1148-B477-2CA47D70D2CF}" destId="{567ACD4C-D65E-9C4A-AAAC-088758F137CF}" srcOrd="0" destOrd="0" presId="urn:microsoft.com/office/officeart/2018/2/layout/IconCircleList"/>
    <dgm:cxn modelId="{F52207B3-E325-48B7-88C7-31C60FC5747A}" type="presOf" srcId="{2BF7A0AB-0205-4DD9-BB46-D93F4A212ECD}" destId="{2F4E812E-C0ED-41D3-B16C-AC09FAE6B4EF}" srcOrd="0" destOrd="0" presId="urn:microsoft.com/office/officeart/2018/2/layout/IconCircleList"/>
    <dgm:cxn modelId="{733AE2CD-2DCD-4A57-98D6-A9139D0091EC}" srcId="{FCFD05D0-4315-4129-81FD-E42CA85EE8B7}" destId="{9DEF511D-0AAB-4AE0-BE32-9E21DF2A3035}" srcOrd="4" destOrd="0" parTransId="{4A5ADD61-0185-4C4F-B9B3-E184DCF6805E}" sibTransId="{7DA9A12A-3922-4C12-8BC8-FB0B00473787}"/>
    <dgm:cxn modelId="{F8C628CF-1084-444D-8E53-DD57DE5A5C52}" srcId="{FCFD05D0-4315-4129-81FD-E42CA85EE8B7}" destId="{2BF7A0AB-0205-4DD9-BB46-D93F4A212ECD}" srcOrd="1" destOrd="0" parTransId="{90081199-4081-42B2-B800-780CBD4536CF}" sibTransId="{73BF5351-0975-4B5D-80F3-B669753C0E65}"/>
    <dgm:cxn modelId="{5D31A0DF-9EE9-F947-BE97-E8AAC3B30F15}" type="presOf" srcId="{7DA9A12A-3922-4C12-8BC8-FB0B00473787}" destId="{3906BDC2-F1E8-124F-B683-8312BCA30C08}" srcOrd="0" destOrd="0" presId="urn:microsoft.com/office/officeart/2018/2/layout/IconCircleList"/>
    <dgm:cxn modelId="{F4B716E2-CC87-4A6F-B0A4-42253AD94AFF}" srcId="{FCFD05D0-4315-4129-81FD-E42CA85EE8B7}" destId="{D90872D5-3923-4311-88DF-6CC86C42308E}" srcOrd="0" destOrd="0" parTransId="{8C859183-009C-44A9-BEA4-0172FE68B02C}" sibTransId="{05C0A607-F44A-4917-B7EB-9D7A43E367B9}"/>
    <dgm:cxn modelId="{FA1DE0E6-EF5F-4635-8890-1855B4427B97}" type="presOf" srcId="{73BF5351-0975-4B5D-80F3-B669753C0E65}" destId="{939A9F8F-69C3-4B90-A367-C81120697A8E}" srcOrd="0" destOrd="0" presId="urn:microsoft.com/office/officeart/2018/2/layout/IconCircleList"/>
    <dgm:cxn modelId="{F70E3BEA-A4B0-4068-8D64-228B65E5FDDE}" type="presOf" srcId="{FCFD05D0-4315-4129-81FD-E42CA85EE8B7}" destId="{A5B66A38-98FC-4E4A-B85E-F63B4336B2AE}" srcOrd="0" destOrd="0" presId="urn:microsoft.com/office/officeart/2018/2/layout/IconCircleList"/>
    <dgm:cxn modelId="{3855EFEB-874D-4826-A489-AF4232ED88D6}" type="presOf" srcId="{D90872D5-3923-4311-88DF-6CC86C42308E}" destId="{FB4C97FD-FE7B-4783-9E8B-B877E83DDE4A}" srcOrd="0" destOrd="0" presId="urn:microsoft.com/office/officeart/2018/2/layout/IconCircleList"/>
    <dgm:cxn modelId="{762B09FA-7543-B340-892B-BB3350B0B43C}" srcId="{FCFD05D0-4315-4129-81FD-E42CA85EE8B7}" destId="{DB886696-7C08-1148-B477-2CA47D70D2CF}" srcOrd="5" destOrd="0" parTransId="{1C84790E-E8AC-B146-8A67-1984F9C2081A}" sibTransId="{19B38654-B725-D24A-BD34-CBA4D8F554B3}"/>
    <dgm:cxn modelId="{814B31DE-CF74-4365-856D-E1428B9F3EEC}" type="presParOf" srcId="{A5B66A38-98FC-4E4A-B85E-F63B4336B2AE}" destId="{2F652B0C-5C64-4F70-82E3-7B5244703904}" srcOrd="0" destOrd="0" presId="urn:microsoft.com/office/officeart/2018/2/layout/IconCircleList"/>
    <dgm:cxn modelId="{1806A4BD-E195-43B7-9729-98340762E5EC}" type="presParOf" srcId="{2F652B0C-5C64-4F70-82E3-7B5244703904}" destId="{2117B5BA-DB4F-476A-9CDE-3B67E3160F14}" srcOrd="0" destOrd="0" presId="urn:microsoft.com/office/officeart/2018/2/layout/IconCircleList"/>
    <dgm:cxn modelId="{7F396785-5315-4A7F-9FDA-CCBC36700B6D}" type="presParOf" srcId="{2117B5BA-DB4F-476A-9CDE-3B67E3160F14}" destId="{5E25F08A-E8CC-4B7C-B9AF-4FD27AEE691E}" srcOrd="0" destOrd="0" presId="urn:microsoft.com/office/officeart/2018/2/layout/IconCircleList"/>
    <dgm:cxn modelId="{EA7A66E3-42F4-4BB9-9DB8-0A6FD60A407E}" type="presParOf" srcId="{2117B5BA-DB4F-476A-9CDE-3B67E3160F14}" destId="{40312601-175E-449B-AB31-A7D9AB283ADC}" srcOrd="1" destOrd="0" presId="urn:microsoft.com/office/officeart/2018/2/layout/IconCircleList"/>
    <dgm:cxn modelId="{DF6A30EA-C912-4B2D-A84C-D1CF82F325D1}" type="presParOf" srcId="{2117B5BA-DB4F-476A-9CDE-3B67E3160F14}" destId="{1153F50C-74A6-44F4-B676-F9C4021034BC}" srcOrd="2" destOrd="0" presId="urn:microsoft.com/office/officeart/2018/2/layout/IconCircleList"/>
    <dgm:cxn modelId="{BF018685-EA5A-474C-AE2A-3CFA19546AF5}" type="presParOf" srcId="{2117B5BA-DB4F-476A-9CDE-3B67E3160F14}" destId="{FB4C97FD-FE7B-4783-9E8B-B877E83DDE4A}" srcOrd="3" destOrd="0" presId="urn:microsoft.com/office/officeart/2018/2/layout/IconCircleList"/>
    <dgm:cxn modelId="{C5D34166-4CF8-4067-8357-F01330EC8938}" type="presParOf" srcId="{2F652B0C-5C64-4F70-82E3-7B5244703904}" destId="{96A8E506-C5AA-414F-BD46-D6797AD45FC5}" srcOrd="1" destOrd="0" presId="urn:microsoft.com/office/officeart/2018/2/layout/IconCircleList"/>
    <dgm:cxn modelId="{1BE21356-6EA2-442E-A5A4-146CE5B1A7BA}" type="presParOf" srcId="{2F652B0C-5C64-4F70-82E3-7B5244703904}" destId="{D5A93114-3839-4A10-ACCD-53D92216A6B2}" srcOrd="2" destOrd="0" presId="urn:microsoft.com/office/officeart/2018/2/layout/IconCircleList"/>
    <dgm:cxn modelId="{64E438EB-B079-415C-ABD9-37D44A965CDB}" type="presParOf" srcId="{D5A93114-3839-4A10-ACCD-53D92216A6B2}" destId="{17C3F1D2-AAA4-4029-8AE8-3532D6334C96}" srcOrd="0" destOrd="0" presId="urn:microsoft.com/office/officeart/2018/2/layout/IconCircleList"/>
    <dgm:cxn modelId="{76AD23B5-B688-42D6-A61F-DA1C94916920}" type="presParOf" srcId="{D5A93114-3839-4A10-ACCD-53D92216A6B2}" destId="{5D02FD7F-5197-43D7-8213-432FFE2D61AD}" srcOrd="1" destOrd="0" presId="urn:microsoft.com/office/officeart/2018/2/layout/IconCircleList"/>
    <dgm:cxn modelId="{D8199749-1050-41DF-9EAC-928F7D272654}" type="presParOf" srcId="{D5A93114-3839-4A10-ACCD-53D92216A6B2}" destId="{57E13E60-0223-41B1-B252-4DEB6B326D41}" srcOrd="2" destOrd="0" presId="urn:microsoft.com/office/officeart/2018/2/layout/IconCircleList"/>
    <dgm:cxn modelId="{8819ACFF-1F11-4ECE-ACA2-669857130C04}" type="presParOf" srcId="{D5A93114-3839-4A10-ACCD-53D92216A6B2}" destId="{2F4E812E-C0ED-41D3-B16C-AC09FAE6B4EF}" srcOrd="3" destOrd="0" presId="urn:microsoft.com/office/officeart/2018/2/layout/IconCircleList"/>
    <dgm:cxn modelId="{5D241C10-061C-4F96-AAA7-10E4CCFD60A0}" type="presParOf" srcId="{2F652B0C-5C64-4F70-82E3-7B5244703904}" destId="{939A9F8F-69C3-4B90-A367-C81120697A8E}" srcOrd="3" destOrd="0" presId="urn:microsoft.com/office/officeart/2018/2/layout/IconCircleList"/>
    <dgm:cxn modelId="{86530833-5747-4EFC-B184-1FF8F0CC25B9}" type="presParOf" srcId="{2F652B0C-5C64-4F70-82E3-7B5244703904}" destId="{9B4E11F2-AFCE-4059-9296-C7FD328EF202}" srcOrd="4" destOrd="0" presId="urn:microsoft.com/office/officeart/2018/2/layout/IconCircleList"/>
    <dgm:cxn modelId="{06824D02-DBCF-481D-BEA5-1FE3EBCE3248}" type="presParOf" srcId="{9B4E11F2-AFCE-4059-9296-C7FD328EF202}" destId="{67C985F9-B7D7-4881-B0B6-361FD933FC57}" srcOrd="0" destOrd="0" presId="urn:microsoft.com/office/officeart/2018/2/layout/IconCircleList"/>
    <dgm:cxn modelId="{D986EA8E-BE07-471F-B9CF-1E88082AA5C8}" type="presParOf" srcId="{9B4E11F2-AFCE-4059-9296-C7FD328EF202}" destId="{081F6534-A2E2-4F67-AB49-FCA9AB01526F}" srcOrd="1" destOrd="0" presId="urn:microsoft.com/office/officeart/2018/2/layout/IconCircleList"/>
    <dgm:cxn modelId="{D9537149-33C3-4C89-B1BC-8DE8493F107E}" type="presParOf" srcId="{9B4E11F2-AFCE-4059-9296-C7FD328EF202}" destId="{8CADB63A-6770-445D-A32E-173F8838D1CA}" srcOrd="2" destOrd="0" presId="urn:microsoft.com/office/officeart/2018/2/layout/IconCircleList"/>
    <dgm:cxn modelId="{870E4B1D-CE8C-4359-9D4D-BF4B27074AFF}" type="presParOf" srcId="{9B4E11F2-AFCE-4059-9296-C7FD328EF202}" destId="{57D9B37A-E274-410C-B735-B4BA3BE546F9}" srcOrd="3" destOrd="0" presId="urn:microsoft.com/office/officeart/2018/2/layout/IconCircleList"/>
    <dgm:cxn modelId="{56D9ED03-8EC5-4737-B649-98ECF69866EF}" type="presParOf" srcId="{2F652B0C-5C64-4F70-82E3-7B5244703904}" destId="{A01C805B-C2C4-49DD-8744-BEB5A915CB9C}" srcOrd="5" destOrd="0" presId="urn:microsoft.com/office/officeart/2018/2/layout/IconCircleList"/>
    <dgm:cxn modelId="{264A2A3D-73A5-4989-AE63-DF9CCF69AF4B}" type="presParOf" srcId="{2F652B0C-5C64-4F70-82E3-7B5244703904}" destId="{A12CB3EB-4D6D-4F27-BCEB-7B662F163068}" srcOrd="6" destOrd="0" presId="urn:microsoft.com/office/officeart/2018/2/layout/IconCircleList"/>
    <dgm:cxn modelId="{DCF0D187-49E1-4603-B8C6-41178861481E}" type="presParOf" srcId="{A12CB3EB-4D6D-4F27-BCEB-7B662F163068}" destId="{35D86038-9E5C-479A-862B-0D822A3E90B5}" srcOrd="0" destOrd="0" presId="urn:microsoft.com/office/officeart/2018/2/layout/IconCircleList"/>
    <dgm:cxn modelId="{39746893-BA84-4DB9-91DF-DF954B4F91F9}" type="presParOf" srcId="{A12CB3EB-4D6D-4F27-BCEB-7B662F163068}" destId="{218B7870-B678-484A-9397-7A860B6A72E7}" srcOrd="1" destOrd="0" presId="urn:microsoft.com/office/officeart/2018/2/layout/IconCircleList"/>
    <dgm:cxn modelId="{465D5037-168C-435A-8F30-1DE47349049B}" type="presParOf" srcId="{A12CB3EB-4D6D-4F27-BCEB-7B662F163068}" destId="{9D922036-287C-46A9-A5B7-CD08572E249B}" srcOrd="2" destOrd="0" presId="urn:microsoft.com/office/officeart/2018/2/layout/IconCircleList"/>
    <dgm:cxn modelId="{30CAC9A1-5207-496C-98F7-81FC41BBBC40}" type="presParOf" srcId="{A12CB3EB-4D6D-4F27-BCEB-7B662F163068}" destId="{01CAE1B3-44CF-42B6-9C30-1DF0D8935B14}" srcOrd="3" destOrd="0" presId="urn:microsoft.com/office/officeart/2018/2/layout/IconCircleList"/>
    <dgm:cxn modelId="{2620BA18-4E92-4A9D-9F87-05F7BFA6DAB2}" type="presParOf" srcId="{2F652B0C-5C64-4F70-82E3-7B5244703904}" destId="{AFC983E6-3CCE-4C0F-A9B4-341F5D9DB274}" srcOrd="7" destOrd="0" presId="urn:microsoft.com/office/officeart/2018/2/layout/IconCircleList"/>
    <dgm:cxn modelId="{66604EB4-6402-4586-B5D2-B18D459217C3}" type="presParOf" srcId="{2F652B0C-5C64-4F70-82E3-7B5244703904}" destId="{D33A2187-83B9-4FDF-9E7B-B041FA95C3EB}" srcOrd="8" destOrd="0" presId="urn:microsoft.com/office/officeart/2018/2/layout/IconCircleList"/>
    <dgm:cxn modelId="{80DEA86B-057C-4467-ABA0-2CC4363CF412}" type="presParOf" srcId="{D33A2187-83B9-4FDF-9E7B-B041FA95C3EB}" destId="{29BAE82E-2223-4C35-9B77-5A6CA38FA5B7}" srcOrd="0" destOrd="0" presId="urn:microsoft.com/office/officeart/2018/2/layout/IconCircleList"/>
    <dgm:cxn modelId="{36176695-0006-43B2-B1E4-FCD893282EF7}" type="presParOf" srcId="{D33A2187-83B9-4FDF-9E7B-B041FA95C3EB}" destId="{B7AA5650-30B3-42C3-B5EE-CACACE4EBAD7}" srcOrd="1" destOrd="0" presId="urn:microsoft.com/office/officeart/2018/2/layout/IconCircleList"/>
    <dgm:cxn modelId="{2CC0D5F2-D9FB-486E-9150-26A10A1FC46B}" type="presParOf" srcId="{D33A2187-83B9-4FDF-9E7B-B041FA95C3EB}" destId="{F53FB277-B717-41A2-BFFA-ACAF7E1C2979}" srcOrd="2" destOrd="0" presId="urn:microsoft.com/office/officeart/2018/2/layout/IconCircleList"/>
    <dgm:cxn modelId="{A23E3B89-1CBE-4E09-8083-1C6050476CA0}" type="presParOf" srcId="{D33A2187-83B9-4FDF-9E7B-B041FA95C3EB}" destId="{4994C5BD-F3C9-4CDC-8BE6-18BFF88AFAF2}" srcOrd="3" destOrd="0" presId="urn:microsoft.com/office/officeart/2018/2/layout/IconCircleList"/>
    <dgm:cxn modelId="{198A4BB5-37AF-464B-A05C-9B3F0CC6DB4C}" type="presParOf" srcId="{2F652B0C-5C64-4F70-82E3-7B5244703904}" destId="{3906BDC2-F1E8-124F-B683-8312BCA30C08}" srcOrd="9" destOrd="0" presId="urn:microsoft.com/office/officeart/2018/2/layout/IconCircleList"/>
    <dgm:cxn modelId="{6BE50E4C-825B-8147-AD3C-FB60E378F374}" type="presParOf" srcId="{2F652B0C-5C64-4F70-82E3-7B5244703904}" destId="{2BC21A5A-748E-DB40-A9B4-1EC9546C2338}" srcOrd="10" destOrd="0" presId="urn:microsoft.com/office/officeart/2018/2/layout/IconCircleList"/>
    <dgm:cxn modelId="{7D0E88F5-804D-6E44-B703-6DA653CA3643}" type="presParOf" srcId="{2BC21A5A-748E-DB40-A9B4-1EC9546C2338}" destId="{F2001353-62C9-B643-95E4-734701864A3B}" srcOrd="0" destOrd="0" presId="urn:microsoft.com/office/officeart/2018/2/layout/IconCircleList"/>
    <dgm:cxn modelId="{F4D9D460-5233-2849-9B9E-0E307CD7CA49}" type="presParOf" srcId="{2BC21A5A-748E-DB40-A9B4-1EC9546C2338}" destId="{2CABCF19-7DEB-FB44-ABDD-3712D0D6FFAC}" srcOrd="1" destOrd="0" presId="urn:microsoft.com/office/officeart/2018/2/layout/IconCircleList"/>
    <dgm:cxn modelId="{5C39D08D-9CBE-0740-B6FA-CE11FE6B1D2D}" type="presParOf" srcId="{2BC21A5A-748E-DB40-A9B4-1EC9546C2338}" destId="{774644B6-6A10-004B-A3A2-8CE33293EEFA}" srcOrd="2" destOrd="0" presId="urn:microsoft.com/office/officeart/2018/2/layout/IconCircleList"/>
    <dgm:cxn modelId="{05C7E8F7-6218-7041-83E2-6765266E1982}" type="presParOf" srcId="{2BC21A5A-748E-DB40-A9B4-1EC9546C2338}" destId="{567ACD4C-D65E-9C4A-AAAC-088758F137CF}"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CF51073-9A7A-4F89-A1BE-299D7A1451CC}" type="doc">
      <dgm:prSet loTypeId="urn:microsoft.com/office/officeart/2005/8/layout/vList2" loCatId="list" qsTypeId="urn:microsoft.com/office/officeart/2005/8/quickstyle/simple3" qsCatId="simple" csTypeId="urn:microsoft.com/office/officeart/2005/8/colors/colorful2" csCatId="colorful" phldr="1"/>
      <dgm:spPr/>
      <dgm:t>
        <a:bodyPr/>
        <a:lstStyle/>
        <a:p>
          <a:endParaRPr lang="en-US"/>
        </a:p>
      </dgm:t>
    </dgm:pt>
    <dgm:pt modelId="{A7CF4B06-322E-450E-A95D-26D3B911214A}">
      <dgm:prSet custT="1"/>
      <dgm:spPr/>
      <dgm:t>
        <a:bodyPr/>
        <a:lstStyle/>
        <a:p>
          <a:r>
            <a:rPr lang="en-US" sz="3200" b="1"/>
            <a:t>Full Treatment</a:t>
          </a:r>
          <a:r>
            <a:rPr lang="en-US" sz="3200"/>
            <a:t>, hospital care, including any ICU care as needed </a:t>
          </a:r>
          <a:endParaRPr lang="en-US" sz="3200" dirty="0"/>
        </a:p>
      </dgm:t>
    </dgm:pt>
    <dgm:pt modelId="{1A6FD9BB-D248-40C6-878C-246DF6B20394}" type="parTrans" cxnId="{46DD12A1-D8AA-4EC5-857B-28F8AD371C48}">
      <dgm:prSet/>
      <dgm:spPr/>
      <dgm:t>
        <a:bodyPr/>
        <a:lstStyle/>
        <a:p>
          <a:endParaRPr lang="en-US"/>
        </a:p>
      </dgm:t>
    </dgm:pt>
    <dgm:pt modelId="{A829A330-D996-4824-A1C4-F17C58B1B977}" type="sibTrans" cxnId="{46DD12A1-D8AA-4EC5-857B-28F8AD371C48}">
      <dgm:prSet/>
      <dgm:spPr/>
      <dgm:t>
        <a:bodyPr/>
        <a:lstStyle/>
        <a:p>
          <a:endParaRPr lang="en-US"/>
        </a:p>
      </dgm:t>
    </dgm:pt>
    <dgm:pt modelId="{9ED00C6E-834B-4C79-92BB-352047935BB9}">
      <dgm:prSet custT="1"/>
      <dgm:spPr/>
      <dgm:t>
        <a:bodyPr/>
        <a:lstStyle/>
        <a:p>
          <a:r>
            <a:rPr lang="en-US" sz="3200" b="1"/>
            <a:t>Selective Care</a:t>
          </a:r>
          <a:r>
            <a:rPr lang="en-US" sz="3200"/>
            <a:t>, trickiest to administer, usually means hospital care, may or may not mean ICU care, usually means nothing invasive, such as surgery or breathing tube.</a:t>
          </a:r>
          <a:endParaRPr lang="en-US" sz="3200" dirty="0"/>
        </a:p>
      </dgm:t>
    </dgm:pt>
    <dgm:pt modelId="{433A98D1-92BE-4430-91D8-279D71B5AC10}" type="parTrans" cxnId="{723B0A6D-1ACF-4235-BB50-F6FD5B5426EC}">
      <dgm:prSet/>
      <dgm:spPr/>
      <dgm:t>
        <a:bodyPr/>
        <a:lstStyle/>
        <a:p>
          <a:endParaRPr lang="en-US"/>
        </a:p>
      </dgm:t>
    </dgm:pt>
    <dgm:pt modelId="{E8AFF40F-2182-4336-BEE0-97B3F71D685E}" type="sibTrans" cxnId="{723B0A6D-1ACF-4235-BB50-F6FD5B5426EC}">
      <dgm:prSet/>
      <dgm:spPr/>
      <dgm:t>
        <a:bodyPr/>
        <a:lstStyle/>
        <a:p>
          <a:endParaRPr lang="en-US"/>
        </a:p>
      </dgm:t>
    </dgm:pt>
    <dgm:pt modelId="{51632700-3719-41F3-9109-D10ED3E032CA}">
      <dgm:prSet custT="1"/>
      <dgm:spPr/>
      <dgm:t>
        <a:bodyPr/>
        <a:lstStyle/>
        <a:p>
          <a:r>
            <a:rPr lang="en-US" sz="3200" b="1"/>
            <a:t>Comfort Care</a:t>
          </a:r>
          <a:r>
            <a:rPr lang="en-US" sz="3200"/>
            <a:t>, usually at home, pain management is goal. If hospitalized, no ICU care. </a:t>
          </a:r>
          <a:endParaRPr lang="en-US" sz="3200" dirty="0"/>
        </a:p>
      </dgm:t>
    </dgm:pt>
    <dgm:pt modelId="{9164703B-2BA7-4FB2-8994-E7E475C70621}" type="parTrans" cxnId="{1E0D6516-DD63-417B-965F-CBDD2CA9CF73}">
      <dgm:prSet/>
      <dgm:spPr/>
      <dgm:t>
        <a:bodyPr/>
        <a:lstStyle/>
        <a:p>
          <a:endParaRPr lang="en-US"/>
        </a:p>
      </dgm:t>
    </dgm:pt>
    <dgm:pt modelId="{C4F0FE7D-C16B-429E-868A-00DADBA931E1}" type="sibTrans" cxnId="{1E0D6516-DD63-417B-965F-CBDD2CA9CF73}">
      <dgm:prSet/>
      <dgm:spPr/>
      <dgm:t>
        <a:bodyPr/>
        <a:lstStyle/>
        <a:p>
          <a:endParaRPr lang="en-US"/>
        </a:p>
      </dgm:t>
    </dgm:pt>
    <dgm:pt modelId="{9FA4E188-0581-AD4C-BC6B-F5CED255DCE0}" type="pres">
      <dgm:prSet presAssocID="{7CF51073-9A7A-4F89-A1BE-299D7A1451CC}" presName="linear" presStyleCnt="0">
        <dgm:presLayoutVars>
          <dgm:animLvl val="lvl"/>
          <dgm:resizeHandles val="exact"/>
        </dgm:presLayoutVars>
      </dgm:prSet>
      <dgm:spPr/>
    </dgm:pt>
    <dgm:pt modelId="{4DB21CD7-E794-1F48-9537-7E8E4F6261AD}" type="pres">
      <dgm:prSet presAssocID="{A7CF4B06-322E-450E-A95D-26D3B911214A}" presName="parentText" presStyleLbl="node1" presStyleIdx="0" presStyleCnt="3">
        <dgm:presLayoutVars>
          <dgm:chMax val="0"/>
          <dgm:bulletEnabled val="1"/>
        </dgm:presLayoutVars>
      </dgm:prSet>
      <dgm:spPr/>
    </dgm:pt>
    <dgm:pt modelId="{ACFF88CB-558F-C747-81B1-81A663CD0611}" type="pres">
      <dgm:prSet presAssocID="{A829A330-D996-4824-A1C4-F17C58B1B977}" presName="spacer" presStyleCnt="0"/>
      <dgm:spPr/>
    </dgm:pt>
    <dgm:pt modelId="{7D66E9EB-712E-BE43-ADF7-52E11514D19E}" type="pres">
      <dgm:prSet presAssocID="{9ED00C6E-834B-4C79-92BB-352047935BB9}" presName="parentText" presStyleLbl="node1" presStyleIdx="1" presStyleCnt="3">
        <dgm:presLayoutVars>
          <dgm:chMax val="0"/>
          <dgm:bulletEnabled val="1"/>
        </dgm:presLayoutVars>
      </dgm:prSet>
      <dgm:spPr/>
    </dgm:pt>
    <dgm:pt modelId="{DB6AEF44-E787-DF47-9A69-FA8344F29677}" type="pres">
      <dgm:prSet presAssocID="{E8AFF40F-2182-4336-BEE0-97B3F71D685E}" presName="spacer" presStyleCnt="0"/>
      <dgm:spPr/>
    </dgm:pt>
    <dgm:pt modelId="{E4F6BFA5-E620-1144-9151-5D7817B05618}" type="pres">
      <dgm:prSet presAssocID="{51632700-3719-41F3-9109-D10ED3E032CA}" presName="parentText" presStyleLbl="node1" presStyleIdx="2" presStyleCnt="3" custLinFactY="1034" custLinFactNeighborX="-1332" custLinFactNeighborY="100000">
        <dgm:presLayoutVars>
          <dgm:chMax val="0"/>
          <dgm:bulletEnabled val="1"/>
        </dgm:presLayoutVars>
      </dgm:prSet>
      <dgm:spPr/>
    </dgm:pt>
  </dgm:ptLst>
  <dgm:cxnLst>
    <dgm:cxn modelId="{1E0D6516-DD63-417B-965F-CBDD2CA9CF73}" srcId="{7CF51073-9A7A-4F89-A1BE-299D7A1451CC}" destId="{51632700-3719-41F3-9109-D10ED3E032CA}" srcOrd="2" destOrd="0" parTransId="{9164703B-2BA7-4FB2-8994-E7E475C70621}" sibTransId="{C4F0FE7D-C16B-429E-868A-00DADBA931E1}"/>
    <dgm:cxn modelId="{4D98CB20-A4DD-B641-BBE7-51F3C9B5CCF2}" type="presOf" srcId="{7CF51073-9A7A-4F89-A1BE-299D7A1451CC}" destId="{9FA4E188-0581-AD4C-BC6B-F5CED255DCE0}" srcOrd="0" destOrd="0" presId="urn:microsoft.com/office/officeart/2005/8/layout/vList2"/>
    <dgm:cxn modelId="{723B0A6D-1ACF-4235-BB50-F6FD5B5426EC}" srcId="{7CF51073-9A7A-4F89-A1BE-299D7A1451CC}" destId="{9ED00C6E-834B-4C79-92BB-352047935BB9}" srcOrd="1" destOrd="0" parTransId="{433A98D1-92BE-4430-91D8-279D71B5AC10}" sibTransId="{E8AFF40F-2182-4336-BEE0-97B3F71D685E}"/>
    <dgm:cxn modelId="{853A877B-C828-9B41-AAE6-8C00B75B1A3E}" type="presOf" srcId="{51632700-3719-41F3-9109-D10ED3E032CA}" destId="{E4F6BFA5-E620-1144-9151-5D7817B05618}" srcOrd="0" destOrd="0" presId="urn:microsoft.com/office/officeart/2005/8/layout/vList2"/>
    <dgm:cxn modelId="{27D55484-9A68-7047-9D5E-64172831814C}" type="presOf" srcId="{A7CF4B06-322E-450E-A95D-26D3B911214A}" destId="{4DB21CD7-E794-1F48-9537-7E8E4F6261AD}" srcOrd="0" destOrd="0" presId="urn:microsoft.com/office/officeart/2005/8/layout/vList2"/>
    <dgm:cxn modelId="{46DD12A1-D8AA-4EC5-857B-28F8AD371C48}" srcId="{7CF51073-9A7A-4F89-A1BE-299D7A1451CC}" destId="{A7CF4B06-322E-450E-A95D-26D3B911214A}" srcOrd="0" destOrd="0" parTransId="{1A6FD9BB-D248-40C6-878C-246DF6B20394}" sibTransId="{A829A330-D996-4824-A1C4-F17C58B1B977}"/>
    <dgm:cxn modelId="{7C8631D0-ABA3-084E-88E2-2FF13616A1BE}" type="presOf" srcId="{9ED00C6E-834B-4C79-92BB-352047935BB9}" destId="{7D66E9EB-712E-BE43-ADF7-52E11514D19E}" srcOrd="0" destOrd="0" presId="urn:microsoft.com/office/officeart/2005/8/layout/vList2"/>
    <dgm:cxn modelId="{B9452A4F-C9F2-8945-98B7-0EA1473A3E39}" type="presParOf" srcId="{9FA4E188-0581-AD4C-BC6B-F5CED255DCE0}" destId="{4DB21CD7-E794-1F48-9537-7E8E4F6261AD}" srcOrd="0" destOrd="0" presId="urn:microsoft.com/office/officeart/2005/8/layout/vList2"/>
    <dgm:cxn modelId="{48998031-141C-FD45-837A-C5E7E209FEC2}" type="presParOf" srcId="{9FA4E188-0581-AD4C-BC6B-F5CED255DCE0}" destId="{ACFF88CB-558F-C747-81B1-81A663CD0611}" srcOrd="1" destOrd="0" presId="urn:microsoft.com/office/officeart/2005/8/layout/vList2"/>
    <dgm:cxn modelId="{337B22B9-5F16-A04A-84A9-4472E749BBF4}" type="presParOf" srcId="{9FA4E188-0581-AD4C-BC6B-F5CED255DCE0}" destId="{7D66E9EB-712E-BE43-ADF7-52E11514D19E}" srcOrd="2" destOrd="0" presId="urn:microsoft.com/office/officeart/2005/8/layout/vList2"/>
    <dgm:cxn modelId="{4C006907-369F-8244-90D8-A63552EE3C1B}" type="presParOf" srcId="{9FA4E188-0581-AD4C-BC6B-F5CED255DCE0}" destId="{DB6AEF44-E787-DF47-9A69-FA8344F29677}" srcOrd="3" destOrd="0" presId="urn:microsoft.com/office/officeart/2005/8/layout/vList2"/>
    <dgm:cxn modelId="{8306B699-D977-1C44-BBAF-B07A4322BF35}" type="presParOf" srcId="{9FA4E188-0581-AD4C-BC6B-F5CED255DCE0}" destId="{E4F6BFA5-E620-1144-9151-5D7817B05618}"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CC883-0CEF-43C0-80DD-4E66ACD0FA2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AC8B9CC5-424D-4026-8C0A-6EBFCA944BF8}">
      <dgm:prSet custT="1"/>
      <dgm:spPr/>
      <dgm:t>
        <a:bodyPr/>
        <a:lstStyle/>
        <a:p>
          <a:pPr>
            <a:lnSpc>
              <a:spcPct val="100000"/>
            </a:lnSpc>
          </a:pPr>
          <a:r>
            <a:rPr lang="en-US" sz="2400" b="1" dirty="0"/>
            <a:t>Not enough/any  conversation with your doctor</a:t>
          </a:r>
        </a:p>
      </dgm:t>
    </dgm:pt>
    <dgm:pt modelId="{78102227-5C18-43DB-98BC-EB231D5683AD}" type="parTrans" cxnId="{030CB691-DD84-41B1-BA76-944F9C3478EA}">
      <dgm:prSet/>
      <dgm:spPr/>
      <dgm:t>
        <a:bodyPr/>
        <a:lstStyle/>
        <a:p>
          <a:endParaRPr lang="en-US"/>
        </a:p>
      </dgm:t>
    </dgm:pt>
    <dgm:pt modelId="{861EF473-7BBE-4E4E-ADE0-8402DDC299E5}" type="sibTrans" cxnId="{030CB691-DD84-41B1-BA76-944F9C3478EA}">
      <dgm:prSet/>
      <dgm:spPr/>
      <dgm:t>
        <a:bodyPr/>
        <a:lstStyle/>
        <a:p>
          <a:endParaRPr lang="en-US"/>
        </a:p>
      </dgm:t>
    </dgm:pt>
    <dgm:pt modelId="{47F1071C-18B9-4ABA-9DBD-BFC013B642FF}">
      <dgm:prSet custT="1"/>
      <dgm:spPr/>
      <dgm:t>
        <a:bodyPr/>
        <a:lstStyle/>
        <a:p>
          <a:pPr>
            <a:lnSpc>
              <a:spcPct val="100000"/>
            </a:lnSpc>
          </a:pPr>
          <a:r>
            <a:rPr lang="en-US" sz="2400" b="1" dirty="0"/>
            <a:t>Doctor/medical staff/hospital can’t find your POLST when it’s needed</a:t>
          </a:r>
        </a:p>
      </dgm:t>
    </dgm:pt>
    <dgm:pt modelId="{C9FFE7B5-D88B-4ADA-BFD6-0352BB9FC607}" type="parTrans" cxnId="{2AD4D9B8-9C79-4681-92D1-232CE8B4114A}">
      <dgm:prSet/>
      <dgm:spPr/>
      <dgm:t>
        <a:bodyPr/>
        <a:lstStyle/>
        <a:p>
          <a:endParaRPr lang="en-US"/>
        </a:p>
      </dgm:t>
    </dgm:pt>
    <dgm:pt modelId="{4D922543-2ADF-4044-99EA-FAB67E929E70}" type="sibTrans" cxnId="{2AD4D9B8-9C79-4681-92D1-232CE8B4114A}">
      <dgm:prSet/>
      <dgm:spPr/>
      <dgm:t>
        <a:bodyPr/>
        <a:lstStyle/>
        <a:p>
          <a:endParaRPr lang="en-US"/>
        </a:p>
      </dgm:t>
    </dgm:pt>
    <dgm:pt modelId="{60E5F573-04D3-4905-87AA-EBEA47DDBC34}">
      <dgm:prSet custT="1"/>
      <dgm:spPr/>
      <dgm:t>
        <a:bodyPr/>
        <a:lstStyle/>
        <a:p>
          <a:pPr>
            <a:lnSpc>
              <a:spcPct val="100000"/>
            </a:lnSpc>
          </a:pPr>
          <a:r>
            <a:rPr lang="en-US" sz="2400" b="1" dirty="0"/>
            <a:t>It’s not updated when health condition changes </a:t>
          </a:r>
        </a:p>
      </dgm:t>
    </dgm:pt>
    <dgm:pt modelId="{B9623F17-99AC-4F3D-8C03-F7A46A906FF8}" type="parTrans" cxnId="{8743F113-5425-4818-AF8B-2B070AD4A22D}">
      <dgm:prSet/>
      <dgm:spPr/>
      <dgm:t>
        <a:bodyPr/>
        <a:lstStyle/>
        <a:p>
          <a:endParaRPr lang="en-US"/>
        </a:p>
      </dgm:t>
    </dgm:pt>
    <dgm:pt modelId="{8BF5DB3B-C143-4F3F-B6BD-30A07E7B7F03}" type="sibTrans" cxnId="{8743F113-5425-4818-AF8B-2B070AD4A22D}">
      <dgm:prSet/>
      <dgm:spPr/>
      <dgm:t>
        <a:bodyPr/>
        <a:lstStyle/>
        <a:p>
          <a:endParaRPr lang="en-US"/>
        </a:p>
      </dgm:t>
    </dgm:pt>
    <dgm:pt modelId="{7BF2CF17-DE34-4B5F-A26E-DC6C7885F31E}" type="pres">
      <dgm:prSet presAssocID="{498CC883-0CEF-43C0-80DD-4E66ACD0FA28}" presName="root" presStyleCnt="0">
        <dgm:presLayoutVars>
          <dgm:dir/>
          <dgm:resizeHandles val="exact"/>
        </dgm:presLayoutVars>
      </dgm:prSet>
      <dgm:spPr/>
    </dgm:pt>
    <dgm:pt modelId="{1F93256C-228C-4FF8-A89B-BCDF92B06A97}" type="pres">
      <dgm:prSet presAssocID="{AC8B9CC5-424D-4026-8C0A-6EBFCA944BF8}" presName="compNode" presStyleCnt="0"/>
      <dgm:spPr/>
    </dgm:pt>
    <dgm:pt modelId="{41093A95-26DD-4427-810A-3A1BBDBD1131}" type="pres">
      <dgm:prSet presAssocID="{AC8B9CC5-424D-4026-8C0A-6EBFCA944BF8}" presName="bgRect" presStyleLbl="bgShp" presStyleIdx="0" presStyleCnt="3"/>
      <dgm:spPr/>
    </dgm:pt>
    <dgm:pt modelId="{86BB41FC-584A-480D-8766-2FC7552379B1}" type="pres">
      <dgm:prSet presAssocID="{AC8B9CC5-424D-4026-8C0A-6EBFCA944BF8}"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Doctor"/>
        </a:ext>
      </dgm:extLst>
    </dgm:pt>
    <dgm:pt modelId="{FE661178-3E61-4E23-BA38-5A0A3DA2B805}" type="pres">
      <dgm:prSet presAssocID="{AC8B9CC5-424D-4026-8C0A-6EBFCA944BF8}" presName="spaceRect" presStyleCnt="0"/>
      <dgm:spPr/>
    </dgm:pt>
    <dgm:pt modelId="{36C4CFB7-4E62-4D6E-8DCA-6F1B9D8257F3}" type="pres">
      <dgm:prSet presAssocID="{AC8B9CC5-424D-4026-8C0A-6EBFCA944BF8}" presName="parTx" presStyleLbl="revTx" presStyleIdx="0" presStyleCnt="3">
        <dgm:presLayoutVars>
          <dgm:chMax val="0"/>
          <dgm:chPref val="0"/>
        </dgm:presLayoutVars>
      </dgm:prSet>
      <dgm:spPr/>
    </dgm:pt>
    <dgm:pt modelId="{509915B4-E753-4470-96CB-209E2E81490D}" type="pres">
      <dgm:prSet presAssocID="{861EF473-7BBE-4E4E-ADE0-8402DDC299E5}" presName="sibTrans" presStyleCnt="0"/>
      <dgm:spPr/>
    </dgm:pt>
    <dgm:pt modelId="{25E0EEE4-E8A3-4883-ABF0-AD25548B8FF7}" type="pres">
      <dgm:prSet presAssocID="{47F1071C-18B9-4ABA-9DBD-BFC013B642FF}" presName="compNode" presStyleCnt="0"/>
      <dgm:spPr/>
    </dgm:pt>
    <dgm:pt modelId="{1F854944-331F-4477-889A-F75EA49C492A}" type="pres">
      <dgm:prSet presAssocID="{47F1071C-18B9-4ABA-9DBD-BFC013B642FF}" presName="bgRect" presStyleLbl="bgShp" presStyleIdx="1" presStyleCnt="3"/>
      <dgm:spPr/>
    </dgm:pt>
    <dgm:pt modelId="{01E4CD5F-B04A-45E5-BE6E-E85D8C31D11F}" type="pres">
      <dgm:prSet presAssocID="{47F1071C-18B9-4ABA-9DBD-BFC013B642F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Stethoscope"/>
        </a:ext>
      </dgm:extLst>
    </dgm:pt>
    <dgm:pt modelId="{6EA53E8D-AA40-4308-AEE9-EA901F1C1698}" type="pres">
      <dgm:prSet presAssocID="{47F1071C-18B9-4ABA-9DBD-BFC013B642FF}" presName="spaceRect" presStyleCnt="0"/>
      <dgm:spPr/>
    </dgm:pt>
    <dgm:pt modelId="{65850CB6-B476-405D-8375-1EEF17D87CFE}" type="pres">
      <dgm:prSet presAssocID="{47F1071C-18B9-4ABA-9DBD-BFC013B642FF}" presName="parTx" presStyleLbl="revTx" presStyleIdx="1" presStyleCnt="3">
        <dgm:presLayoutVars>
          <dgm:chMax val="0"/>
          <dgm:chPref val="0"/>
        </dgm:presLayoutVars>
      </dgm:prSet>
      <dgm:spPr/>
    </dgm:pt>
    <dgm:pt modelId="{CB71405D-7BB9-4A57-958D-408088B665A1}" type="pres">
      <dgm:prSet presAssocID="{4D922543-2ADF-4044-99EA-FAB67E929E70}" presName="sibTrans" presStyleCnt="0"/>
      <dgm:spPr/>
    </dgm:pt>
    <dgm:pt modelId="{B0FEE070-4832-46EF-81E3-8A36DB91383F}" type="pres">
      <dgm:prSet presAssocID="{60E5F573-04D3-4905-87AA-EBEA47DDBC34}" presName="compNode" presStyleCnt="0"/>
      <dgm:spPr/>
    </dgm:pt>
    <dgm:pt modelId="{D97BD378-45D7-4E2F-A042-30948934850F}" type="pres">
      <dgm:prSet presAssocID="{60E5F573-04D3-4905-87AA-EBEA47DDBC34}" presName="bgRect" presStyleLbl="bgShp" presStyleIdx="2" presStyleCnt="3"/>
      <dgm:spPr/>
    </dgm:pt>
    <dgm:pt modelId="{23D55FF9-C658-4C95-8B1C-338ADACDDC63}" type="pres">
      <dgm:prSet presAssocID="{60E5F573-04D3-4905-87AA-EBEA47DDBC3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Warning"/>
        </a:ext>
      </dgm:extLst>
    </dgm:pt>
    <dgm:pt modelId="{2243CFF2-AA20-40C8-9243-8FA91CEFCE33}" type="pres">
      <dgm:prSet presAssocID="{60E5F573-04D3-4905-87AA-EBEA47DDBC34}" presName="spaceRect" presStyleCnt="0"/>
      <dgm:spPr/>
    </dgm:pt>
    <dgm:pt modelId="{0BEA0193-5B5E-40E2-B4EA-11FA3E48A637}" type="pres">
      <dgm:prSet presAssocID="{60E5F573-04D3-4905-87AA-EBEA47DDBC34}" presName="parTx" presStyleLbl="revTx" presStyleIdx="2" presStyleCnt="3">
        <dgm:presLayoutVars>
          <dgm:chMax val="0"/>
          <dgm:chPref val="0"/>
        </dgm:presLayoutVars>
      </dgm:prSet>
      <dgm:spPr/>
    </dgm:pt>
  </dgm:ptLst>
  <dgm:cxnLst>
    <dgm:cxn modelId="{8743F113-5425-4818-AF8B-2B070AD4A22D}" srcId="{498CC883-0CEF-43C0-80DD-4E66ACD0FA28}" destId="{60E5F573-04D3-4905-87AA-EBEA47DDBC34}" srcOrd="2" destOrd="0" parTransId="{B9623F17-99AC-4F3D-8C03-F7A46A906FF8}" sibTransId="{8BF5DB3B-C143-4F3F-B6BD-30A07E7B7F03}"/>
    <dgm:cxn modelId="{B9D62663-5412-304F-BD63-172F8EAE2A24}" type="presOf" srcId="{498CC883-0CEF-43C0-80DD-4E66ACD0FA28}" destId="{7BF2CF17-DE34-4B5F-A26E-DC6C7885F31E}" srcOrd="0" destOrd="0" presId="urn:microsoft.com/office/officeart/2018/2/layout/IconVerticalSolidList"/>
    <dgm:cxn modelId="{030CB691-DD84-41B1-BA76-944F9C3478EA}" srcId="{498CC883-0CEF-43C0-80DD-4E66ACD0FA28}" destId="{AC8B9CC5-424D-4026-8C0A-6EBFCA944BF8}" srcOrd="0" destOrd="0" parTransId="{78102227-5C18-43DB-98BC-EB231D5683AD}" sibTransId="{861EF473-7BBE-4E4E-ADE0-8402DDC299E5}"/>
    <dgm:cxn modelId="{2BF759B0-B46E-3D4E-A526-99CD3CC0E46A}" type="presOf" srcId="{47F1071C-18B9-4ABA-9DBD-BFC013B642FF}" destId="{65850CB6-B476-405D-8375-1EEF17D87CFE}" srcOrd="0" destOrd="0" presId="urn:microsoft.com/office/officeart/2018/2/layout/IconVerticalSolidList"/>
    <dgm:cxn modelId="{614409B8-8704-B640-A30F-3B8315DBC00A}" type="presOf" srcId="{60E5F573-04D3-4905-87AA-EBEA47DDBC34}" destId="{0BEA0193-5B5E-40E2-B4EA-11FA3E48A637}" srcOrd="0" destOrd="0" presId="urn:microsoft.com/office/officeart/2018/2/layout/IconVerticalSolidList"/>
    <dgm:cxn modelId="{2AD4D9B8-9C79-4681-92D1-232CE8B4114A}" srcId="{498CC883-0CEF-43C0-80DD-4E66ACD0FA28}" destId="{47F1071C-18B9-4ABA-9DBD-BFC013B642FF}" srcOrd="1" destOrd="0" parTransId="{C9FFE7B5-D88B-4ADA-BFD6-0352BB9FC607}" sibTransId="{4D922543-2ADF-4044-99EA-FAB67E929E70}"/>
    <dgm:cxn modelId="{A6F9D1F0-03A2-8745-9F5E-90440B328037}" type="presOf" srcId="{AC8B9CC5-424D-4026-8C0A-6EBFCA944BF8}" destId="{36C4CFB7-4E62-4D6E-8DCA-6F1B9D8257F3}" srcOrd="0" destOrd="0" presId="urn:microsoft.com/office/officeart/2018/2/layout/IconVerticalSolidList"/>
    <dgm:cxn modelId="{20A146E2-704F-CA48-A880-AFBCEAA76EC4}" type="presParOf" srcId="{7BF2CF17-DE34-4B5F-A26E-DC6C7885F31E}" destId="{1F93256C-228C-4FF8-A89B-BCDF92B06A97}" srcOrd="0" destOrd="0" presId="urn:microsoft.com/office/officeart/2018/2/layout/IconVerticalSolidList"/>
    <dgm:cxn modelId="{FA0D8F68-8AE3-8C43-A5C0-6135EAE8098D}" type="presParOf" srcId="{1F93256C-228C-4FF8-A89B-BCDF92B06A97}" destId="{41093A95-26DD-4427-810A-3A1BBDBD1131}" srcOrd="0" destOrd="0" presId="urn:microsoft.com/office/officeart/2018/2/layout/IconVerticalSolidList"/>
    <dgm:cxn modelId="{F901D9E8-8ABD-4D42-9AD5-A8925FE72CC8}" type="presParOf" srcId="{1F93256C-228C-4FF8-A89B-BCDF92B06A97}" destId="{86BB41FC-584A-480D-8766-2FC7552379B1}" srcOrd="1" destOrd="0" presId="urn:microsoft.com/office/officeart/2018/2/layout/IconVerticalSolidList"/>
    <dgm:cxn modelId="{919300B0-7499-AA40-93E5-80BD7C2C1520}" type="presParOf" srcId="{1F93256C-228C-4FF8-A89B-BCDF92B06A97}" destId="{FE661178-3E61-4E23-BA38-5A0A3DA2B805}" srcOrd="2" destOrd="0" presId="urn:microsoft.com/office/officeart/2018/2/layout/IconVerticalSolidList"/>
    <dgm:cxn modelId="{48F09B4B-4FB4-744D-840B-5621BC1C3257}" type="presParOf" srcId="{1F93256C-228C-4FF8-A89B-BCDF92B06A97}" destId="{36C4CFB7-4E62-4D6E-8DCA-6F1B9D8257F3}" srcOrd="3" destOrd="0" presId="urn:microsoft.com/office/officeart/2018/2/layout/IconVerticalSolidList"/>
    <dgm:cxn modelId="{665E9592-7200-1648-8965-7EE4C4596BAD}" type="presParOf" srcId="{7BF2CF17-DE34-4B5F-A26E-DC6C7885F31E}" destId="{509915B4-E753-4470-96CB-209E2E81490D}" srcOrd="1" destOrd="0" presId="urn:microsoft.com/office/officeart/2018/2/layout/IconVerticalSolidList"/>
    <dgm:cxn modelId="{8B9E1C0B-798B-E348-9EFC-1D049D07EDB1}" type="presParOf" srcId="{7BF2CF17-DE34-4B5F-A26E-DC6C7885F31E}" destId="{25E0EEE4-E8A3-4883-ABF0-AD25548B8FF7}" srcOrd="2" destOrd="0" presId="urn:microsoft.com/office/officeart/2018/2/layout/IconVerticalSolidList"/>
    <dgm:cxn modelId="{93878436-3943-D54E-859C-2A72CBE6A898}" type="presParOf" srcId="{25E0EEE4-E8A3-4883-ABF0-AD25548B8FF7}" destId="{1F854944-331F-4477-889A-F75EA49C492A}" srcOrd="0" destOrd="0" presId="urn:microsoft.com/office/officeart/2018/2/layout/IconVerticalSolidList"/>
    <dgm:cxn modelId="{1C184071-F5FE-3C47-B3C9-E94B45B54EBC}" type="presParOf" srcId="{25E0EEE4-E8A3-4883-ABF0-AD25548B8FF7}" destId="{01E4CD5F-B04A-45E5-BE6E-E85D8C31D11F}" srcOrd="1" destOrd="0" presId="urn:microsoft.com/office/officeart/2018/2/layout/IconVerticalSolidList"/>
    <dgm:cxn modelId="{A57C2829-4229-FA45-B61D-1DD72325403E}" type="presParOf" srcId="{25E0EEE4-E8A3-4883-ABF0-AD25548B8FF7}" destId="{6EA53E8D-AA40-4308-AEE9-EA901F1C1698}" srcOrd="2" destOrd="0" presId="urn:microsoft.com/office/officeart/2018/2/layout/IconVerticalSolidList"/>
    <dgm:cxn modelId="{C1085A13-6A96-3A42-8DE1-38912343099A}" type="presParOf" srcId="{25E0EEE4-E8A3-4883-ABF0-AD25548B8FF7}" destId="{65850CB6-B476-405D-8375-1EEF17D87CFE}" srcOrd="3" destOrd="0" presId="urn:microsoft.com/office/officeart/2018/2/layout/IconVerticalSolidList"/>
    <dgm:cxn modelId="{62EE1D8A-624C-A242-978A-8FFFA606B098}" type="presParOf" srcId="{7BF2CF17-DE34-4B5F-A26E-DC6C7885F31E}" destId="{CB71405D-7BB9-4A57-958D-408088B665A1}" srcOrd="3" destOrd="0" presId="urn:microsoft.com/office/officeart/2018/2/layout/IconVerticalSolidList"/>
    <dgm:cxn modelId="{E1ABC489-DB3F-AF40-851F-737F5603DE2E}" type="presParOf" srcId="{7BF2CF17-DE34-4B5F-A26E-DC6C7885F31E}" destId="{B0FEE070-4832-46EF-81E3-8A36DB91383F}" srcOrd="4" destOrd="0" presId="urn:microsoft.com/office/officeart/2018/2/layout/IconVerticalSolidList"/>
    <dgm:cxn modelId="{C993F34D-9FCD-AF4F-A905-B4FEDE2ABB05}" type="presParOf" srcId="{B0FEE070-4832-46EF-81E3-8A36DB91383F}" destId="{D97BD378-45D7-4E2F-A042-30948934850F}" srcOrd="0" destOrd="0" presId="urn:microsoft.com/office/officeart/2018/2/layout/IconVerticalSolidList"/>
    <dgm:cxn modelId="{B8BEC306-F724-8B4F-92FB-83AD5B3D65A9}" type="presParOf" srcId="{B0FEE070-4832-46EF-81E3-8A36DB91383F}" destId="{23D55FF9-C658-4C95-8B1C-338ADACDDC63}" srcOrd="1" destOrd="0" presId="urn:microsoft.com/office/officeart/2018/2/layout/IconVerticalSolidList"/>
    <dgm:cxn modelId="{B517C6B6-2D9D-CB41-8616-6496121FF2E3}" type="presParOf" srcId="{B0FEE070-4832-46EF-81E3-8A36DB91383F}" destId="{2243CFF2-AA20-40C8-9243-8FA91CEFCE33}" srcOrd="2" destOrd="0" presId="urn:microsoft.com/office/officeart/2018/2/layout/IconVerticalSolidList"/>
    <dgm:cxn modelId="{D498EA7B-CE78-5E40-8A25-B8046FCC57B3}" type="presParOf" srcId="{B0FEE070-4832-46EF-81E3-8A36DB91383F}" destId="{0BEA0193-5B5E-40E2-B4EA-11FA3E48A63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61CA60F-3172-4FD0-8FCE-6B916AF6B181}"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E5F3DFAB-A580-4D03-94E9-2C686D643F09}">
      <dgm:prSet custT="1"/>
      <dgm:spPr/>
      <dgm:t>
        <a:bodyPr/>
        <a:lstStyle/>
        <a:p>
          <a:r>
            <a:rPr lang="en-US" sz="2800" dirty="0"/>
            <a:t>POLST.org: An overview</a:t>
          </a:r>
        </a:p>
      </dgm:t>
    </dgm:pt>
    <dgm:pt modelId="{6F4204F2-5CEC-4851-B1DA-B3587CB3BC3F}" type="parTrans" cxnId="{1138857C-03C1-4310-85F8-10F2C05AAC11}">
      <dgm:prSet/>
      <dgm:spPr/>
      <dgm:t>
        <a:bodyPr/>
        <a:lstStyle/>
        <a:p>
          <a:endParaRPr lang="en-US" sz="2800"/>
        </a:p>
      </dgm:t>
    </dgm:pt>
    <dgm:pt modelId="{B46648CA-0948-4AB0-A3AA-896EE57FC546}" type="sibTrans" cxnId="{1138857C-03C1-4310-85F8-10F2C05AAC11}">
      <dgm:prSet/>
      <dgm:spPr/>
      <dgm:t>
        <a:bodyPr/>
        <a:lstStyle/>
        <a:p>
          <a:endParaRPr lang="en-US" sz="2800"/>
        </a:p>
      </dgm:t>
    </dgm:pt>
    <dgm:pt modelId="{0A193A49-779D-4C20-9C6D-4D98B804DED9}">
      <dgm:prSet custT="1"/>
      <dgm:spPr/>
      <dgm:t>
        <a:bodyPr/>
        <a:lstStyle/>
        <a:p>
          <a:r>
            <a:rPr lang="en-US" sz="2800" dirty="0"/>
            <a:t>CompassionAndChoices.org</a:t>
          </a:r>
        </a:p>
      </dgm:t>
    </dgm:pt>
    <dgm:pt modelId="{2465A313-A597-4ED4-B253-D8207F5E91EB}" type="parTrans" cxnId="{4C6A3B03-BFB7-4DEC-9AA5-73A995B4B05D}">
      <dgm:prSet/>
      <dgm:spPr/>
      <dgm:t>
        <a:bodyPr/>
        <a:lstStyle/>
        <a:p>
          <a:endParaRPr lang="en-US" sz="2800"/>
        </a:p>
      </dgm:t>
    </dgm:pt>
    <dgm:pt modelId="{F7397932-0A5D-4003-B5D2-4A93ED677377}" type="sibTrans" cxnId="{4C6A3B03-BFB7-4DEC-9AA5-73A995B4B05D}">
      <dgm:prSet/>
      <dgm:spPr/>
      <dgm:t>
        <a:bodyPr/>
        <a:lstStyle/>
        <a:p>
          <a:endParaRPr lang="en-US" sz="2800"/>
        </a:p>
      </dgm:t>
    </dgm:pt>
    <dgm:pt modelId="{81EF5E45-6EF2-422A-92B6-3DB9E2E02F87}">
      <dgm:prSet custT="1"/>
      <dgm:spPr/>
      <dgm:t>
        <a:bodyPr/>
        <a:lstStyle/>
        <a:p>
          <a:r>
            <a:rPr lang="en-US" sz="2800" dirty="0"/>
            <a:t>DNR sample: https://eforms.com/</a:t>
          </a:r>
        </a:p>
      </dgm:t>
    </dgm:pt>
    <dgm:pt modelId="{BA84E626-CBFC-4EC3-B689-E6742C510512}" type="parTrans" cxnId="{37895F27-B306-4FC3-8A84-9AD307067BF7}">
      <dgm:prSet/>
      <dgm:spPr/>
      <dgm:t>
        <a:bodyPr/>
        <a:lstStyle/>
        <a:p>
          <a:endParaRPr lang="en-US" sz="2800"/>
        </a:p>
      </dgm:t>
    </dgm:pt>
    <dgm:pt modelId="{0BFCDDC1-AB9D-4882-A4EA-201EBD158B0F}" type="sibTrans" cxnId="{37895F27-B306-4FC3-8A84-9AD307067BF7}">
      <dgm:prSet/>
      <dgm:spPr/>
      <dgm:t>
        <a:bodyPr/>
        <a:lstStyle/>
        <a:p>
          <a:endParaRPr lang="en-US" sz="2800"/>
        </a:p>
      </dgm:t>
    </dgm:pt>
    <dgm:pt modelId="{8B80244A-9E1F-8145-9BA9-81A620B858CD}">
      <dgm:prSet custT="1"/>
      <dgm:spPr/>
      <dgm:t>
        <a:bodyPr/>
        <a:lstStyle/>
        <a:p>
          <a:r>
            <a:rPr lang="en-US" sz="2800" dirty="0"/>
            <a:t>FinalExitNetwork.org, tips on choosing your surrogate</a:t>
          </a:r>
        </a:p>
      </dgm:t>
    </dgm:pt>
    <dgm:pt modelId="{B1239C3B-568A-354D-AE33-BA76C246A486}" type="parTrans" cxnId="{EE237A41-3615-1245-A9CC-FE91463FACCF}">
      <dgm:prSet/>
      <dgm:spPr/>
      <dgm:t>
        <a:bodyPr/>
        <a:lstStyle/>
        <a:p>
          <a:endParaRPr lang="en-US"/>
        </a:p>
      </dgm:t>
    </dgm:pt>
    <dgm:pt modelId="{BDF59061-ED54-F84A-A734-042748DC8AFF}" type="sibTrans" cxnId="{EE237A41-3615-1245-A9CC-FE91463FACCF}">
      <dgm:prSet/>
      <dgm:spPr/>
      <dgm:t>
        <a:bodyPr/>
        <a:lstStyle/>
        <a:p>
          <a:endParaRPr lang="en-US"/>
        </a:p>
      </dgm:t>
    </dgm:pt>
    <dgm:pt modelId="{428B6138-6D70-1B4D-8055-496D2FC7E1AF}">
      <dgm:prSet custT="1"/>
      <dgm:spPr/>
      <dgm:t>
        <a:bodyPr/>
        <a:lstStyle/>
        <a:p>
          <a:r>
            <a:rPr lang="en-US" sz="2800" dirty="0"/>
            <a:t>Polst.org/state-programs/</a:t>
          </a:r>
        </a:p>
      </dgm:t>
    </dgm:pt>
    <dgm:pt modelId="{0AC3F2C4-BD85-E844-9919-DADD49DE90F2}" type="parTrans" cxnId="{E570EF9D-C028-F245-A0DB-F0A3401C1CC6}">
      <dgm:prSet/>
      <dgm:spPr/>
      <dgm:t>
        <a:bodyPr/>
        <a:lstStyle/>
        <a:p>
          <a:endParaRPr lang="en-US"/>
        </a:p>
      </dgm:t>
    </dgm:pt>
    <dgm:pt modelId="{94A4A984-79CA-6E4F-8781-B433FD21269E}" type="sibTrans" cxnId="{E570EF9D-C028-F245-A0DB-F0A3401C1CC6}">
      <dgm:prSet/>
      <dgm:spPr/>
      <dgm:t>
        <a:bodyPr/>
        <a:lstStyle/>
        <a:p>
          <a:endParaRPr lang="en-US"/>
        </a:p>
      </dgm:t>
    </dgm:pt>
    <dgm:pt modelId="{ED2E3211-9AD9-BE40-B746-0CE8C229CD5E}">
      <dgm:prSet custT="1"/>
      <dgm:spPr/>
      <dgm:t>
        <a:bodyPr/>
        <a:lstStyle/>
        <a:p>
          <a:br>
            <a:rPr lang="en-US" sz="2800" dirty="0"/>
          </a:br>
          <a:r>
            <a:rPr lang="en-US" sz="2800" dirty="0"/>
            <a:t>FiveWishes.org </a:t>
          </a:r>
        </a:p>
      </dgm:t>
    </dgm:pt>
    <dgm:pt modelId="{179706FC-5487-9440-ABD9-2A280991B2ED}" type="parTrans" cxnId="{9CAEA7BF-A31B-3141-BDE9-20032A2CF90D}">
      <dgm:prSet/>
      <dgm:spPr/>
    </dgm:pt>
    <dgm:pt modelId="{B79BB3F0-1D61-7445-87D6-9842782D2713}" type="sibTrans" cxnId="{9CAEA7BF-A31B-3141-BDE9-20032A2CF90D}">
      <dgm:prSet/>
      <dgm:spPr/>
    </dgm:pt>
    <dgm:pt modelId="{2C70E12F-F8AB-F445-AF3D-5A1D326E4F18}" type="pres">
      <dgm:prSet presAssocID="{961CA60F-3172-4FD0-8FCE-6B916AF6B181}" presName="vert0" presStyleCnt="0">
        <dgm:presLayoutVars>
          <dgm:dir/>
          <dgm:animOne val="branch"/>
          <dgm:animLvl val="lvl"/>
        </dgm:presLayoutVars>
      </dgm:prSet>
      <dgm:spPr/>
    </dgm:pt>
    <dgm:pt modelId="{C982F13E-E92F-F648-A7C8-DD7415EFA39F}" type="pres">
      <dgm:prSet presAssocID="{E5F3DFAB-A580-4D03-94E9-2C686D643F09}" presName="thickLine" presStyleLbl="alignNode1" presStyleIdx="0" presStyleCnt="6"/>
      <dgm:spPr/>
    </dgm:pt>
    <dgm:pt modelId="{7853883F-E226-364D-977F-8D9671B87C5C}" type="pres">
      <dgm:prSet presAssocID="{E5F3DFAB-A580-4D03-94E9-2C686D643F09}" presName="horz1" presStyleCnt="0"/>
      <dgm:spPr/>
    </dgm:pt>
    <dgm:pt modelId="{A8D7BD86-97C3-FD4B-B69E-DB7D4C56181F}" type="pres">
      <dgm:prSet presAssocID="{E5F3DFAB-A580-4D03-94E9-2C686D643F09}" presName="tx1" presStyleLbl="revTx" presStyleIdx="0" presStyleCnt="6"/>
      <dgm:spPr/>
    </dgm:pt>
    <dgm:pt modelId="{91C50166-2307-394C-BA7C-7AF43BA1CEDA}" type="pres">
      <dgm:prSet presAssocID="{E5F3DFAB-A580-4D03-94E9-2C686D643F09}" presName="vert1" presStyleCnt="0"/>
      <dgm:spPr/>
    </dgm:pt>
    <dgm:pt modelId="{5150C0BF-3F21-7540-8026-0C7F5F0DF39A}" type="pres">
      <dgm:prSet presAssocID="{428B6138-6D70-1B4D-8055-496D2FC7E1AF}" presName="thickLine" presStyleLbl="alignNode1" presStyleIdx="1" presStyleCnt="6"/>
      <dgm:spPr/>
    </dgm:pt>
    <dgm:pt modelId="{CC8B4386-466F-B14F-AA2F-CC1DB73AF9DD}" type="pres">
      <dgm:prSet presAssocID="{428B6138-6D70-1B4D-8055-496D2FC7E1AF}" presName="horz1" presStyleCnt="0"/>
      <dgm:spPr/>
    </dgm:pt>
    <dgm:pt modelId="{AF2AB19E-BBA5-7A40-B405-9E6C7FA5266C}" type="pres">
      <dgm:prSet presAssocID="{428B6138-6D70-1B4D-8055-496D2FC7E1AF}" presName="tx1" presStyleLbl="revTx" presStyleIdx="1" presStyleCnt="6"/>
      <dgm:spPr/>
    </dgm:pt>
    <dgm:pt modelId="{771C1C25-F3BF-9B4A-A88B-C33AC1C35E5B}" type="pres">
      <dgm:prSet presAssocID="{428B6138-6D70-1B4D-8055-496D2FC7E1AF}" presName="vert1" presStyleCnt="0"/>
      <dgm:spPr/>
    </dgm:pt>
    <dgm:pt modelId="{327FAD06-0D0A-DC4C-A098-3533584ED83B}" type="pres">
      <dgm:prSet presAssocID="{0A193A49-779D-4C20-9C6D-4D98B804DED9}" presName="thickLine" presStyleLbl="alignNode1" presStyleIdx="2" presStyleCnt="6"/>
      <dgm:spPr/>
    </dgm:pt>
    <dgm:pt modelId="{54FB759A-FF8B-7242-86C4-C6199D034F7C}" type="pres">
      <dgm:prSet presAssocID="{0A193A49-779D-4C20-9C6D-4D98B804DED9}" presName="horz1" presStyleCnt="0"/>
      <dgm:spPr/>
    </dgm:pt>
    <dgm:pt modelId="{CED71A1F-7408-F74E-814B-625373E3D2A2}" type="pres">
      <dgm:prSet presAssocID="{0A193A49-779D-4C20-9C6D-4D98B804DED9}" presName="tx1" presStyleLbl="revTx" presStyleIdx="2" presStyleCnt="6"/>
      <dgm:spPr/>
    </dgm:pt>
    <dgm:pt modelId="{899E9F9F-B266-B948-A2DF-93DD00205FD0}" type="pres">
      <dgm:prSet presAssocID="{0A193A49-779D-4C20-9C6D-4D98B804DED9}" presName="vert1" presStyleCnt="0"/>
      <dgm:spPr/>
    </dgm:pt>
    <dgm:pt modelId="{54967609-7985-3F42-8DCB-958C3990AF62}" type="pres">
      <dgm:prSet presAssocID="{81EF5E45-6EF2-422A-92B6-3DB9E2E02F87}" presName="thickLine" presStyleLbl="alignNode1" presStyleIdx="3" presStyleCnt="6"/>
      <dgm:spPr/>
    </dgm:pt>
    <dgm:pt modelId="{9EA5E5CF-49CE-2143-82D5-EF9DFB6FDED9}" type="pres">
      <dgm:prSet presAssocID="{81EF5E45-6EF2-422A-92B6-3DB9E2E02F87}" presName="horz1" presStyleCnt="0"/>
      <dgm:spPr/>
    </dgm:pt>
    <dgm:pt modelId="{E9149B53-0C4A-F445-99E2-6A14AAD77784}" type="pres">
      <dgm:prSet presAssocID="{81EF5E45-6EF2-422A-92B6-3DB9E2E02F87}" presName="tx1" presStyleLbl="revTx" presStyleIdx="3" presStyleCnt="6"/>
      <dgm:spPr/>
    </dgm:pt>
    <dgm:pt modelId="{FD1B6525-F8A5-BA4B-966C-ACAC9E8B1B64}" type="pres">
      <dgm:prSet presAssocID="{81EF5E45-6EF2-422A-92B6-3DB9E2E02F87}" presName="vert1" presStyleCnt="0"/>
      <dgm:spPr/>
    </dgm:pt>
    <dgm:pt modelId="{9EEB80ED-21DE-D04B-AF2F-5D06331ED677}" type="pres">
      <dgm:prSet presAssocID="{8B80244A-9E1F-8145-9BA9-81A620B858CD}" presName="thickLine" presStyleLbl="alignNode1" presStyleIdx="4" presStyleCnt="6"/>
      <dgm:spPr/>
    </dgm:pt>
    <dgm:pt modelId="{1C939217-38B5-4640-8CD5-8699B1320A10}" type="pres">
      <dgm:prSet presAssocID="{8B80244A-9E1F-8145-9BA9-81A620B858CD}" presName="horz1" presStyleCnt="0"/>
      <dgm:spPr/>
    </dgm:pt>
    <dgm:pt modelId="{FF5A0251-1939-7C45-A2F1-42F73C318DD9}" type="pres">
      <dgm:prSet presAssocID="{8B80244A-9E1F-8145-9BA9-81A620B858CD}" presName="tx1" presStyleLbl="revTx" presStyleIdx="4" presStyleCnt="6"/>
      <dgm:spPr/>
    </dgm:pt>
    <dgm:pt modelId="{335E8B6D-3923-D44C-82BE-4D94524CFCCF}" type="pres">
      <dgm:prSet presAssocID="{8B80244A-9E1F-8145-9BA9-81A620B858CD}" presName="vert1" presStyleCnt="0"/>
      <dgm:spPr/>
    </dgm:pt>
    <dgm:pt modelId="{D10BE905-3BAC-E742-AD6E-367DEA7CD5EF}" type="pres">
      <dgm:prSet presAssocID="{ED2E3211-9AD9-BE40-B746-0CE8C229CD5E}" presName="thickLine" presStyleLbl="alignNode1" presStyleIdx="5" presStyleCnt="6"/>
      <dgm:spPr/>
    </dgm:pt>
    <dgm:pt modelId="{185B285E-4DCC-EA49-AB0B-E4AF6A57C582}" type="pres">
      <dgm:prSet presAssocID="{ED2E3211-9AD9-BE40-B746-0CE8C229CD5E}" presName="horz1" presStyleCnt="0"/>
      <dgm:spPr/>
    </dgm:pt>
    <dgm:pt modelId="{54C2DB96-79A5-A04D-983F-F828C0EA7937}" type="pres">
      <dgm:prSet presAssocID="{ED2E3211-9AD9-BE40-B746-0CE8C229CD5E}" presName="tx1" presStyleLbl="revTx" presStyleIdx="5" presStyleCnt="6"/>
      <dgm:spPr/>
    </dgm:pt>
    <dgm:pt modelId="{F0BE968E-DA18-EC49-98D3-F372DE158A02}" type="pres">
      <dgm:prSet presAssocID="{ED2E3211-9AD9-BE40-B746-0CE8C229CD5E}" presName="vert1" presStyleCnt="0"/>
      <dgm:spPr/>
    </dgm:pt>
  </dgm:ptLst>
  <dgm:cxnLst>
    <dgm:cxn modelId="{4C6A3B03-BFB7-4DEC-9AA5-73A995B4B05D}" srcId="{961CA60F-3172-4FD0-8FCE-6B916AF6B181}" destId="{0A193A49-779D-4C20-9C6D-4D98B804DED9}" srcOrd="2" destOrd="0" parTransId="{2465A313-A597-4ED4-B253-D8207F5E91EB}" sibTransId="{F7397932-0A5D-4003-B5D2-4A93ED677377}"/>
    <dgm:cxn modelId="{37895F27-B306-4FC3-8A84-9AD307067BF7}" srcId="{961CA60F-3172-4FD0-8FCE-6B916AF6B181}" destId="{81EF5E45-6EF2-422A-92B6-3DB9E2E02F87}" srcOrd="3" destOrd="0" parTransId="{BA84E626-CBFC-4EC3-B689-E6742C510512}" sibTransId="{0BFCDDC1-AB9D-4882-A4EA-201EBD158B0F}"/>
    <dgm:cxn modelId="{EE237A41-3615-1245-A9CC-FE91463FACCF}" srcId="{961CA60F-3172-4FD0-8FCE-6B916AF6B181}" destId="{8B80244A-9E1F-8145-9BA9-81A620B858CD}" srcOrd="4" destOrd="0" parTransId="{B1239C3B-568A-354D-AE33-BA76C246A486}" sibTransId="{BDF59061-ED54-F84A-A734-042748DC8AFF}"/>
    <dgm:cxn modelId="{BFE1C241-9196-6E4A-BFD8-9ABDEAED3541}" type="presOf" srcId="{8B80244A-9E1F-8145-9BA9-81A620B858CD}" destId="{FF5A0251-1939-7C45-A2F1-42F73C318DD9}" srcOrd="0" destOrd="0" presId="urn:microsoft.com/office/officeart/2008/layout/LinedList"/>
    <dgm:cxn modelId="{C39E2461-46B7-4B49-8CD6-524B78C80C77}" type="presOf" srcId="{ED2E3211-9AD9-BE40-B746-0CE8C229CD5E}" destId="{54C2DB96-79A5-A04D-983F-F828C0EA7937}" srcOrd="0" destOrd="0" presId="urn:microsoft.com/office/officeart/2008/layout/LinedList"/>
    <dgm:cxn modelId="{1138857C-03C1-4310-85F8-10F2C05AAC11}" srcId="{961CA60F-3172-4FD0-8FCE-6B916AF6B181}" destId="{E5F3DFAB-A580-4D03-94E9-2C686D643F09}" srcOrd="0" destOrd="0" parTransId="{6F4204F2-5CEC-4851-B1DA-B3587CB3BC3F}" sibTransId="{B46648CA-0948-4AB0-A3AA-896EE57FC546}"/>
    <dgm:cxn modelId="{480F9884-EA67-2F46-B717-43650434A174}" type="presOf" srcId="{961CA60F-3172-4FD0-8FCE-6B916AF6B181}" destId="{2C70E12F-F8AB-F445-AF3D-5A1D326E4F18}" srcOrd="0" destOrd="0" presId="urn:microsoft.com/office/officeart/2008/layout/LinedList"/>
    <dgm:cxn modelId="{660EAF8A-CA7B-4641-B811-1DC3C3E99E43}" type="presOf" srcId="{428B6138-6D70-1B4D-8055-496D2FC7E1AF}" destId="{AF2AB19E-BBA5-7A40-B405-9E6C7FA5266C}" srcOrd="0" destOrd="0" presId="urn:microsoft.com/office/officeart/2008/layout/LinedList"/>
    <dgm:cxn modelId="{E570EF9D-C028-F245-A0DB-F0A3401C1CC6}" srcId="{961CA60F-3172-4FD0-8FCE-6B916AF6B181}" destId="{428B6138-6D70-1B4D-8055-496D2FC7E1AF}" srcOrd="1" destOrd="0" parTransId="{0AC3F2C4-BD85-E844-9919-DADD49DE90F2}" sibTransId="{94A4A984-79CA-6E4F-8781-B433FD21269E}"/>
    <dgm:cxn modelId="{9CAEA7BF-A31B-3141-BDE9-20032A2CF90D}" srcId="{961CA60F-3172-4FD0-8FCE-6B916AF6B181}" destId="{ED2E3211-9AD9-BE40-B746-0CE8C229CD5E}" srcOrd="5" destOrd="0" parTransId="{179706FC-5487-9440-ABD9-2A280991B2ED}" sibTransId="{B79BB3F0-1D61-7445-87D6-9842782D2713}"/>
    <dgm:cxn modelId="{F883E8DE-9AA6-6941-B18B-3D28FE3E7AF0}" type="presOf" srcId="{81EF5E45-6EF2-422A-92B6-3DB9E2E02F87}" destId="{E9149B53-0C4A-F445-99E2-6A14AAD77784}" srcOrd="0" destOrd="0" presId="urn:microsoft.com/office/officeart/2008/layout/LinedList"/>
    <dgm:cxn modelId="{BF2FF4E9-7B73-9849-A74E-F03828064E1F}" type="presOf" srcId="{0A193A49-779D-4C20-9C6D-4D98B804DED9}" destId="{CED71A1F-7408-F74E-814B-625373E3D2A2}" srcOrd="0" destOrd="0" presId="urn:microsoft.com/office/officeart/2008/layout/LinedList"/>
    <dgm:cxn modelId="{C92E54FE-BDE3-D64C-A241-B6C97883EFC8}" type="presOf" srcId="{E5F3DFAB-A580-4D03-94E9-2C686D643F09}" destId="{A8D7BD86-97C3-FD4B-B69E-DB7D4C56181F}" srcOrd="0" destOrd="0" presId="urn:microsoft.com/office/officeart/2008/layout/LinedList"/>
    <dgm:cxn modelId="{2397A1B4-3AAA-8F40-BF3A-CCFDBFBEB006}" type="presParOf" srcId="{2C70E12F-F8AB-F445-AF3D-5A1D326E4F18}" destId="{C982F13E-E92F-F648-A7C8-DD7415EFA39F}" srcOrd="0" destOrd="0" presId="urn:microsoft.com/office/officeart/2008/layout/LinedList"/>
    <dgm:cxn modelId="{CA1F8315-565D-2343-8E2A-99A188AED8F0}" type="presParOf" srcId="{2C70E12F-F8AB-F445-AF3D-5A1D326E4F18}" destId="{7853883F-E226-364D-977F-8D9671B87C5C}" srcOrd="1" destOrd="0" presId="urn:microsoft.com/office/officeart/2008/layout/LinedList"/>
    <dgm:cxn modelId="{0CBB7B93-961D-B94A-A7F5-9CA3421078C9}" type="presParOf" srcId="{7853883F-E226-364D-977F-8D9671B87C5C}" destId="{A8D7BD86-97C3-FD4B-B69E-DB7D4C56181F}" srcOrd="0" destOrd="0" presId="urn:microsoft.com/office/officeart/2008/layout/LinedList"/>
    <dgm:cxn modelId="{0068E8E1-71AA-BD43-A4A7-A9F50A93BEB4}" type="presParOf" srcId="{7853883F-E226-364D-977F-8D9671B87C5C}" destId="{91C50166-2307-394C-BA7C-7AF43BA1CEDA}" srcOrd="1" destOrd="0" presId="urn:microsoft.com/office/officeart/2008/layout/LinedList"/>
    <dgm:cxn modelId="{8D9CF601-6619-A84B-A83B-E9A4AFB64D5F}" type="presParOf" srcId="{2C70E12F-F8AB-F445-AF3D-5A1D326E4F18}" destId="{5150C0BF-3F21-7540-8026-0C7F5F0DF39A}" srcOrd="2" destOrd="0" presId="urn:microsoft.com/office/officeart/2008/layout/LinedList"/>
    <dgm:cxn modelId="{A43C99A9-65FD-1047-ABD8-0B093AC5F590}" type="presParOf" srcId="{2C70E12F-F8AB-F445-AF3D-5A1D326E4F18}" destId="{CC8B4386-466F-B14F-AA2F-CC1DB73AF9DD}" srcOrd="3" destOrd="0" presId="urn:microsoft.com/office/officeart/2008/layout/LinedList"/>
    <dgm:cxn modelId="{4F3DDF41-2FFE-784F-9E74-E590A9BE8C3A}" type="presParOf" srcId="{CC8B4386-466F-B14F-AA2F-CC1DB73AF9DD}" destId="{AF2AB19E-BBA5-7A40-B405-9E6C7FA5266C}" srcOrd="0" destOrd="0" presId="urn:microsoft.com/office/officeart/2008/layout/LinedList"/>
    <dgm:cxn modelId="{15DCCB56-EB4A-954A-BF59-F5EE090A1B09}" type="presParOf" srcId="{CC8B4386-466F-B14F-AA2F-CC1DB73AF9DD}" destId="{771C1C25-F3BF-9B4A-A88B-C33AC1C35E5B}" srcOrd="1" destOrd="0" presId="urn:microsoft.com/office/officeart/2008/layout/LinedList"/>
    <dgm:cxn modelId="{81265D17-AD33-D94A-B21F-84E4322B469C}" type="presParOf" srcId="{2C70E12F-F8AB-F445-AF3D-5A1D326E4F18}" destId="{327FAD06-0D0A-DC4C-A098-3533584ED83B}" srcOrd="4" destOrd="0" presId="urn:microsoft.com/office/officeart/2008/layout/LinedList"/>
    <dgm:cxn modelId="{12E27F43-758E-4D4F-AE23-09DACE90A51A}" type="presParOf" srcId="{2C70E12F-F8AB-F445-AF3D-5A1D326E4F18}" destId="{54FB759A-FF8B-7242-86C4-C6199D034F7C}" srcOrd="5" destOrd="0" presId="urn:microsoft.com/office/officeart/2008/layout/LinedList"/>
    <dgm:cxn modelId="{FC520ECB-9408-5B4F-8825-2AEF8F148707}" type="presParOf" srcId="{54FB759A-FF8B-7242-86C4-C6199D034F7C}" destId="{CED71A1F-7408-F74E-814B-625373E3D2A2}" srcOrd="0" destOrd="0" presId="urn:microsoft.com/office/officeart/2008/layout/LinedList"/>
    <dgm:cxn modelId="{C5F8BD59-E4A1-E94B-B2DB-46F09C52CFE6}" type="presParOf" srcId="{54FB759A-FF8B-7242-86C4-C6199D034F7C}" destId="{899E9F9F-B266-B948-A2DF-93DD00205FD0}" srcOrd="1" destOrd="0" presId="urn:microsoft.com/office/officeart/2008/layout/LinedList"/>
    <dgm:cxn modelId="{96885418-1EE8-BE4D-8F3A-FBFF62705D30}" type="presParOf" srcId="{2C70E12F-F8AB-F445-AF3D-5A1D326E4F18}" destId="{54967609-7985-3F42-8DCB-958C3990AF62}" srcOrd="6" destOrd="0" presId="urn:microsoft.com/office/officeart/2008/layout/LinedList"/>
    <dgm:cxn modelId="{1AE49647-73E5-C44E-9508-DE784B2E3E0B}" type="presParOf" srcId="{2C70E12F-F8AB-F445-AF3D-5A1D326E4F18}" destId="{9EA5E5CF-49CE-2143-82D5-EF9DFB6FDED9}" srcOrd="7" destOrd="0" presId="urn:microsoft.com/office/officeart/2008/layout/LinedList"/>
    <dgm:cxn modelId="{0BB9325C-DB20-6644-9966-E3EBCF48D42B}" type="presParOf" srcId="{9EA5E5CF-49CE-2143-82D5-EF9DFB6FDED9}" destId="{E9149B53-0C4A-F445-99E2-6A14AAD77784}" srcOrd="0" destOrd="0" presId="urn:microsoft.com/office/officeart/2008/layout/LinedList"/>
    <dgm:cxn modelId="{CB3DBF56-F0D8-E446-BF46-A80D3533B5C5}" type="presParOf" srcId="{9EA5E5CF-49CE-2143-82D5-EF9DFB6FDED9}" destId="{FD1B6525-F8A5-BA4B-966C-ACAC9E8B1B64}" srcOrd="1" destOrd="0" presId="urn:microsoft.com/office/officeart/2008/layout/LinedList"/>
    <dgm:cxn modelId="{AB16C500-CD5E-DE48-BB7F-57451E5D88E8}" type="presParOf" srcId="{2C70E12F-F8AB-F445-AF3D-5A1D326E4F18}" destId="{9EEB80ED-21DE-D04B-AF2F-5D06331ED677}" srcOrd="8" destOrd="0" presId="urn:microsoft.com/office/officeart/2008/layout/LinedList"/>
    <dgm:cxn modelId="{5608FC84-24CE-B644-8BDE-F2E0200AEF29}" type="presParOf" srcId="{2C70E12F-F8AB-F445-AF3D-5A1D326E4F18}" destId="{1C939217-38B5-4640-8CD5-8699B1320A10}" srcOrd="9" destOrd="0" presId="urn:microsoft.com/office/officeart/2008/layout/LinedList"/>
    <dgm:cxn modelId="{EC7310E8-6D82-6147-9DA3-B06175318083}" type="presParOf" srcId="{1C939217-38B5-4640-8CD5-8699B1320A10}" destId="{FF5A0251-1939-7C45-A2F1-42F73C318DD9}" srcOrd="0" destOrd="0" presId="urn:microsoft.com/office/officeart/2008/layout/LinedList"/>
    <dgm:cxn modelId="{D4394F31-3DC3-0E4F-A526-CB6C6FA4E5C3}" type="presParOf" srcId="{1C939217-38B5-4640-8CD5-8699B1320A10}" destId="{335E8B6D-3923-D44C-82BE-4D94524CFCCF}" srcOrd="1" destOrd="0" presId="urn:microsoft.com/office/officeart/2008/layout/LinedList"/>
    <dgm:cxn modelId="{64BA2012-7E75-E143-84C3-CF96EF8C9AC0}" type="presParOf" srcId="{2C70E12F-F8AB-F445-AF3D-5A1D326E4F18}" destId="{D10BE905-3BAC-E742-AD6E-367DEA7CD5EF}" srcOrd="10" destOrd="0" presId="urn:microsoft.com/office/officeart/2008/layout/LinedList"/>
    <dgm:cxn modelId="{45C87613-B32A-3A46-B6EB-5BC8F1867411}" type="presParOf" srcId="{2C70E12F-F8AB-F445-AF3D-5A1D326E4F18}" destId="{185B285E-4DCC-EA49-AB0B-E4AF6A57C582}" srcOrd="11" destOrd="0" presId="urn:microsoft.com/office/officeart/2008/layout/LinedList"/>
    <dgm:cxn modelId="{8BEAF7F0-E25F-574F-9B02-321391AA2345}" type="presParOf" srcId="{185B285E-4DCC-EA49-AB0B-E4AF6A57C582}" destId="{54C2DB96-79A5-A04D-983F-F828C0EA7937}" srcOrd="0" destOrd="0" presId="urn:microsoft.com/office/officeart/2008/layout/LinedList"/>
    <dgm:cxn modelId="{CD72218D-1D56-684B-B19B-254073B82603}" type="presParOf" srcId="{185B285E-4DCC-EA49-AB0B-E4AF6A57C582}" destId="{F0BE968E-DA18-EC49-98D3-F372DE158A02}" srcOrd="1"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25F08A-E8CC-4B7C-B9AF-4FD27AEE691E}">
      <dsp:nvSpPr>
        <dsp:cNvPr id="0" name=""/>
        <dsp:cNvSpPr/>
      </dsp:nvSpPr>
      <dsp:spPr>
        <a:xfrm>
          <a:off x="31889" y="39650"/>
          <a:ext cx="1476501" cy="147650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0312601-175E-449B-AB31-A7D9AB283ADC}">
      <dsp:nvSpPr>
        <dsp:cNvPr id="0" name=""/>
        <dsp:cNvSpPr/>
      </dsp:nvSpPr>
      <dsp:spPr>
        <a:xfrm>
          <a:off x="341955" y="349715"/>
          <a:ext cx="856370" cy="85637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B4C97FD-FE7B-4783-9E8B-B877E83DDE4A}">
      <dsp:nvSpPr>
        <dsp:cNvPr id="0" name=""/>
        <dsp:cNvSpPr/>
      </dsp:nvSpPr>
      <dsp:spPr>
        <a:xfrm>
          <a:off x="1824784" y="39650"/>
          <a:ext cx="3480325" cy="1476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solidFill>
                <a:schemeClr val="accent4"/>
              </a:solidFill>
            </a:rPr>
            <a:t>Wait until you are seriously ill? Or, have it ready “just in case?”</a:t>
          </a:r>
        </a:p>
      </dsp:txBody>
      <dsp:txXfrm>
        <a:off x="1824784" y="39650"/>
        <a:ext cx="3480325" cy="1476501"/>
      </dsp:txXfrm>
    </dsp:sp>
    <dsp:sp modelId="{17C3F1D2-AAA4-4029-8AE8-3532D6334C96}">
      <dsp:nvSpPr>
        <dsp:cNvPr id="0" name=""/>
        <dsp:cNvSpPr/>
      </dsp:nvSpPr>
      <dsp:spPr>
        <a:xfrm>
          <a:off x="5911530" y="39650"/>
          <a:ext cx="1476501" cy="147650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D02FD7F-5197-43D7-8213-432FFE2D61AD}">
      <dsp:nvSpPr>
        <dsp:cNvPr id="0" name=""/>
        <dsp:cNvSpPr/>
      </dsp:nvSpPr>
      <dsp:spPr>
        <a:xfrm>
          <a:off x="6221595" y="349715"/>
          <a:ext cx="856370" cy="85637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F4E812E-C0ED-41D3-B16C-AC09FAE6B4EF}">
      <dsp:nvSpPr>
        <dsp:cNvPr id="0" name=""/>
        <dsp:cNvSpPr/>
      </dsp:nvSpPr>
      <dsp:spPr>
        <a:xfrm>
          <a:off x="7675033" y="121935"/>
          <a:ext cx="3407342" cy="1476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solidFill>
                <a:schemeClr val="accent4"/>
              </a:solidFill>
            </a:rPr>
            <a:t>Ask doctor: how would CPR affect your body?  Potential damage? </a:t>
          </a:r>
        </a:p>
      </dsp:txBody>
      <dsp:txXfrm>
        <a:off x="7675033" y="121935"/>
        <a:ext cx="3407342" cy="1476501"/>
      </dsp:txXfrm>
    </dsp:sp>
    <dsp:sp modelId="{67C985F9-B7D7-4881-B0B6-361FD933FC57}">
      <dsp:nvSpPr>
        <dsp:cNvPr id="0" name=""/>
        <dsp:cNvSpPr/>
      </dsp:nvSpPr>
      <dsp:spPr>
        <a:xfrm>
          <a:off x="31889" y="2677510"/>
          <a:ext cx="1476501" cy="147650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81F6534-A2E2-4F67-AB49-FCA9AB01526F}">
      <dsp:nvSpPr>
        <dsp:cNvPr id="0" name=""/>
        <dsp:cNvSpPr/>
      </dsp:nvSpPr>
      <dsp:spPr>
        <a:xfrm>
          <a:off x="341955" y="2987576"/>
          <a:ext cx="856370" cy="85637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7D9B37A-E274-410C-B735-B4BA3BE546F9}">
      <dsp:nvSpPr>
        <dsp:cNvPr id="0" name=""/>
        <dsp:cNvSpPr/>
      </dsp:nvSpPr>
      <dsp:spPr>
        <a:xfrm>
          <a:off x="1766001" y="2503962"/>
          <a:ext cx="3284800" cy="1476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solidFill>
                <a:schemeClr val="accent4"/>
              </a:solidFill>
            </a:rPr>
            <a:t>Wear a bracelet showing your DNR status?</a:t>
          </a:r>
          <a:endParaRPr lang="en-US" sz="2400" kern="1200" dirty="0"/>
        </a:p>
      </dsp:txBody>
      <dsp:txXfrm>
        <a:off x="1766001" y="2503962"/>
        <a:ext cx="3284800" cy="1476501"/>
      </dsp:txXfrm>
    </dsp:sp>
    <dsp:sp modelId="{35D86038-9E5C-479A-862B-0D822A3E90B5}">
      <dsp:nvSpPr>
        <dsp:cNvPr id="0" name=""/>
        <dsp:cNvSpPr/>
      </dsp:nvSpPr>
      <dsp:spPr>
        <a:xfrm>
          <a:off x="5813767" y="2677510"/>
          <a:ext cx="1476501" cy="147650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18B7870-B678-484A-9397-7A860B6A72E7}">
      <dsp:nvSpPr>
        <dsp:cNvPr id="0" name=""/>
        <dsp:cNvSpPr/>
      </dsp:nvSpPr>
      <dsp:spPr>
        <a:xfrm>
          <a:off x="6123833" y="2987576"/>
          <a:ext cx="856370" cy="85637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1CAE1B3-44CF-42B6-9C30-1DF0D8935B14}">
      <dsp:nvSpPr>
        <dsp:cNvPr id="0" name=""/>
        <dsp:cNvSpPr/>
      </dsp:nvSpPr>
      <dsp:spPr>
        <a:xfrm>
          <a:off x="7606662" y="2677510"/>
          <a:ext cx="3480325" cy="1476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solidFill>
                <a:schemeClr val="accent4"/>
              </a:solidFill>
            </a:rPr>
            <a:t>How will you store your DNR so others can find it an emergency? </a:t>
          </a:r>
        </a:p>
      </dsp:txBody>
      <dsp:txXfrm>
        <a:off x="7606662" y="2677510"/>
        <a:ext cx="3480325" cy="1476501"/>
      </dsp:txXfrm>
    </dsp:sp>
    <dsp:sp modelId="{29BAE82E-2223-4C35-9B77-5A6CA38FA5B7}">
      <dsp:nvSpPr>
        <dsp:cNvPr id="0" name=""/>
        <dsp:cNvSpPr/>
      </dsp:nvSpPr>
      <dsp:spPr>
        <a:xfrm>
          <a:off x="31889" y="5315371"/>
          <a:ext cx="1476501" cy="147650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7AA5650-30B3-42C3-B5EE-CACACE4EBAD7}">
      <dsp:nvSpPr>
        <dsp:cNvPr id="0" name=""/>
        <dsp:cNvSpPr/>
      </dsp:nvSpPr>
      <dsp:spPr>
        <a:xfrm>
          <a:off x="341955" y="5625436"/>
          <a:ext cx="856370" cy="85637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994C5BD-F3C9-4CDC-8BE6-18BFF88AFAF2}">
      <dsp:nvSpPr>
        <dsp:cNvPr id="0" name=""/>
        <dsp:cNvSpPr/>
      </dsp:nvSpPr>
      <dsp:spPr>
        <a:xfrm>
          <a:off x="1824784" y="5315371"/>
          <a:ext cx="3480325" cy="1476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solidFill>
                <a:schemeClr val="accent4"/>
              </a:solidFill>
            </a:rPr>
            <a:t>Who will you share your DNR with? Who will speak for you when you can’t?</a:t>
          </a:r>
        </a:p>
      </dsp:txBody>
      <dsp:txXfrm>
        <a:off x="1824784" y="5315371"/>
        <a:ext cx="3480325" cy="1476501"/>
      </dsp:txXfrm>
    </dsp:sp>
    <dsp:sp modelId="{F2001353-62C9-B643-95E4-734701864A3B}">
      <dsp:nvSpPr>
        <dsp:cNvPr id="0" name=""/>
        <dsp:cNvSpPr/>
      </dsp:nvSpPr>
      <dsp:spPr>
        <a:xfrm>
          <a:off x="5911530" y="5315371"/>
          <a:ext cx="1476501" cy="147650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ABCF19-7DEB-FB44-ABDD-3712D0D6FFAC}">
      <dsp:nvSpPr>
        <dsp:cNvPr id="0" name=""/>
        <dsp:cNvSpPr/>
      </dsp:nvSpPr>
      <dsp:spPr>
        <a:xfrm>
          <a:off x="6221595" y="5625436"/>
          <a:ext cx="856370" cy="856370"/>
        </a:xfrm>
        <a:prstGeom prst="rect">
          <a:avLst/>
        </a:prstGeom>
        <a:solidFill>
          <a:schemeClr val="bg1">
            <a:hueOff val="0"/>
            <a:satOff val="0"/>
            <a:lumOff val="0"/>
            <a:alphaOff val="0"/>
          </a:schemeClr>
        </a:solidFill>
        <a:ln w="12700" cap="flat" cmpd="sng" algn="ctr">
          <a:solidFill>
            <a:schemeClr val="lt1">
              <a:alpha val="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67ACD4C-D65E-9C4A-AAAC-088758F137CF}">
      <dsp:nvSpPr>
        <dsp:cNvPr id="0" name=""/>
        <dsp:cNvSpPr/>
      </dsp:nvSpPr>
      <dsp:spPr>
        <a:xfrm>
          <a:off x="7704424" y="5315371"/>
          <a:ext cx="3480325" cy="14765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66800">
            <a:lnSpc>
              <a:spcPct val="100000"/>
            </a:lnSpc>
            <a:spcBef>
              <a:spcPct val="0"/>
            </a:spcBef>
            <a:spcAft>
              <a:spcPct val="35000"/>
            </a:spcAft>
            <a:buNone/>
          </a:pPr>
          <a:r>
            <a:rPr lang="en-US" sz="2400" b="1" kern="1200" dirty="0">
              <a:solidFill>
                <a:schemeClr val="accent4"/>
              </a:solidFill>
            </a:rPr>
            <a:t>Change your mind? Know how to make your wishes known?</a:t>
          </a:r>
        </a:p>
      </dsp:txBody>
      <dsp:txXfrm>
        <a:off x="7704424" y="5315371"/>
        <a:ext cx="3480325" cy="14765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B21CD7-E794-1F48-9537-7E8E4F6261AD}">
      <dsp:nvSpPr>
        <dsp:cNvPr id="0" name=""/>
        <dsp:cNvSpPr/>
      </dsp:nvSpPr>
      <dsp:spPr>
        <a:xfrm>
          <a:off x="0" y="78783"/>
          <a:ext cx="7025589" cy="2747306"/>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a:t>Full Treatment</a:t>
          </a:r>
          <a:r>
            <a:rPr lang="en-US" sz="3200" kern="1200"/>
            <a:t>, hospital care, including any ICU care as needed </a:t>
          </a:r>
          <a:endParaRPr lang="en-US" sz="3200" kern="1200" dirty="0"/>
        </a:p>
      </dsp:txBody>
      <dsp:txXfrm>
        <a:off x="134112" y="212895"/>
        <a:ext cx="6757365" cy="2479082"/>
      </dsp:txXfrm>
    </dsp:sp>
    <dsp:sp modelId="{7D66E9EB-712E-BE43-ADF7-52E11514D19E}">
      <dsp:nvSpPr>
        <dsp:cNvPr id="0" name=""/>
        <dsp:cNvSpPr/>
      </dsp:nvSpPr>
      <dsp:spPr>
        <a:xfrm>
          <a:off x="0" y="3013289"/>
          <a:ext cx="7025589" cy="2747306"/>
        </a:xfrm>
        <a:prstGeom prst="roundRect">
          <a:avLst/>
        </a:prstGeom>
        <a:gradFill rotWithShape="0">
          <a:gsLst>
            <a:gs pos="0">
              <a:schemeClr val="accent2">
                <a:hueOff val="3183231"/>
                <a:satOff val="5400"/>
                <a:lumOff val="-196"/>
                <a:alphaOff val="0"/>
                <a:lumMod val="110000"/>
                <a:satMod val="105000"/>
                <a:tint val="67000"/>
              </a:schemeClr>
            </a:gs>
            <a:gs pos="50000">
              <a:schemeClr val="accent2">
                <a:hueOff val="3183231"/>
                <a:satOff val="5400"/>
                <a:lumOff val="-196"/>
                <a:alphaOff val="0"/>
                <a:lumMod val="105000"/>
                <a:satMod val="103000"/>
                <a:tint val="73000"/>
              </a:schemeClr>
            </a:gs>
            <a:gs pos="100000">
              <a:schemeClr val="accent2">
                <a:hueOff val="3183231"/>
                <a:satOff val="5400"/>
                <a:lumOff val="-196"/>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a:t>Selective Care</a:t>
          </a:r>
          <a:r>
            <a:rPr lang="en-US" sz="3200" kern="1200"/>
            <a:t>, trickiest to administer, usually means hospital care, may or may not mean ICU care, usually means nothing invasive, such as surgery or breathing tube.</a:t>
          </a:r>
          <a:endParaRPr lang="en-US" sz="3200" kern="1200" dirty="0"/>
        </a:p>
      </dsp:txBody>
      <dsp:txXfrm>
        <a:off x="134112" y="3147401"/>
        <a:ext cx="6757365" cy="2479082"/>
      </dsp:txXfrm>
    </dsp:sp>
    <dsp:sp modelId="{E4F6BFA5-E620-1144-9151-5D7817B05618}">
      <dsp:nvSpPr>
        <dsp:cNvPr id="0" name=""/>
        <dsp:cNvSpPr/>
      </dsp:nvSpPr>
      <dsp:spPr>
        <a:xfrm>
          <a:off x="0" y="6026578"/>
          <a:ext cx="7025589" cy="2747306"/>
        </a:xfrm>
        <a:prstGeom prst="roundRect">
          <a:avLst/>
        </a:prstGeom>
        <a:gradFill rotWithShape="0">
          <a:gsLst>
            <a:gs pos="0">
              <a:schemeClr val="accent2">
                <a:hueOff val="6366461"/>
                <a:satOff val="10800"/>
                <a:lumOff val="-392"/>
                <a:alphaOff val="0"/>
                <a:lumMod val="110000"/>
                <a:satMod val="105000"/>
                <a:tint val="67000"/>
              </a:schemeClr>
            </a:gs>
            <a:gs pos="50000">
              <a:schemeClr val="accent2">
                <a:hueOff val="6366461"/>
                <a:satOff val="10800"/>
                <a:lumOff val="-392"/>
                <a:alphaOff val="0"/>
                <a:lumMod val="105000"/>
                <a:satMod val="103000"/>
                <a:tint val="73000"/>
              </a:schemeClr>
            </a:gs>
            <a:gs pos="100000">
              <a:schemeClr val="accent2">
                <a:hueOff val="6366461"/>
                <a:satOff val="10800"/>
                <a:lumOff val="-392"/>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a:t>Comfort Care</a:t>
          </a:r>
          <a:r>
            <a:rPr lang="en-US" sz="3200" kern="1200"/>
            <a:t>, usually at home, pain management is goal. If hospitalized, no ICU care. </a:t>
          </a:r>
          <a:endParaRPr lang="en-US" sz="3200" kern="1200" dirty="0"/>
        </a:p>
      </dsp:txBody>
      <dsp:txXfrm>
        <a:off x="134112" y="6160690"/>
        <a:ext cx="6757365" cy="24790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093A95-26DD-4427-810A-3A1BBDBD1131}">
      <dsp:nvSpPr>
        <dsp:cNvPr id="0" name=""/>
        <dsp:cNvSpPr/>
      </dsp:nvSpPr>
      <dsp:spPr>
        <a:xfrm>
          <a:off x="0" y="3365"/>
          <a:ext cx="5501639" cy="153315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BB41FC-584A-480D-8766-2FC7552379B1}">
      <dsp:nvSpPr>
        <dsp:cNvPr id="0" name=""/>
        <dsp:cNvSpPr/>
      </dsp:nvSpPr>
      <dsp:spPr>
        <a:xfrm>
          <a:off x="463780" y="348326"/>
          <a:ext cx="844061" cy="84323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C4CFB7-4E62-4D6E-8DCA-6F1B9D8257F3}">
      <dsp:nvSpPr>
        <dsp:cNvPr id="0" name=""/>
        <dsp:cNvSpPr/>
      </dsp:nvSpPr>
      <dsp:spPr>
        <a:xfrm>
          <a:off x="1771621" y="3365"/>
          <a:ext cx="3518472" cy="153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418" tIns="162418" rIns="162418" bIns="162418" numCol="1" spcCol="1270" anchor="ctr" anchorCtr="0">
          <a:noAutofit/>
        </a:bodyPr>
        <a:lstStyle/>
        <a:p>
          <a:pPr marL="0" lvl="0" indent="0" algn="l" defTabSz="1066800">
            <a:lnSpc>
              <a:spcPct val="100000"/>
            </a:lnSpc>
            <a:spcBef>
              <a:spcPct val="0"/>
            </a:spcBef>
            <a:spcAft>
              <a:spcPct val="35000"/>
            </a:spcAft>
            <a:buNone/>
          </a:pPr>
          <a:r>
            <a:rPr lang="en-US" sz="2400" b="1" kern="1200" dirty="0"/>
            <a:t>Not enough/any  conversation with your doctor</a:t>
          </a:r>
        </a:p>
      </dsp:txBody>
      <dsp:txXfrm>
        <a:off x="1771621" y="3365"/>
        <a:ext cx="3518472" cy="1534656"/>
      </dsp:txXfrm>
    </dsp:sp>
    <dsp:sp modelId="{1F854944-331F-4477-889A-F75EA49C492A}">
      <dsp:nvSpPr>
        <dsp:cNvPr id="0" name=""/>
        <dsp:cNvSpPr/>
      </dsp:nvSpPr>
      <dsp:spPr>
        <a:xfrm>
          <a:off x="0" y="1852823"/>
          <a:ext cx="5501639" cy="153315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1E4CD5F-B04A-45E5-BE6E-E85D8C31D11F}">
      <dsp:nvSpPr>
        <dsp:cNvPr id="0" name=""/>
        <dsp:cNvSpPr/>
      </dsp:nvSpPr>
      <dsp:spPr>
        <a:xfrm>
          <a:off x="463780" y="2197783"/>
          <a:ext cx="844061" cy="84323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5850CB6-B476-405D-8375-1EEF17D87CFE}">
      <dsp:nvSpPr>
        <dsp:cNvPr id="0" name=""/>
        <dsp:cNvSpPr/>
      </dsp:nvSpPr>
      <dsp:spPr>
        <a:xfrm>
          <a:off x="1771621" y="1852823"/>
          <a:ext cx="3518472" cy="153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418" tIns="162418" rIns="162418" bIns="162418" numCol="1" spcCol="1270" anchor="ctr" anchorCtr="0">
          <a:noAutofit/>
        </a:bodyPr>
        <a:lstStyle/>
        <a:p>
          <a:pPr marL="0" lvl="0" indent="0" algn="l" defTabSz="1066800">
            <a:lnSpc>
              <a:spcPct val="100000"/>
            </a:lnSpc>
            <a:spcBef>
              <a:spcPct val="0"/>
            </a:spcBef>
            <a:spcAft>
              <a:spcPct val="35000"/>
            </a:spcAft>
            <a:buNone/>
          </a:pPr>
          <a:r>
            <a:rPr lang="en-US" sz="2400" b="1" kern="1200" dirty="0"/>
            <a:t>Doctor/medical staff/hospital can’t find your POLST when it’s needed</a:t>
          </a:r>
        </a:p>
      </dsp:txBody>
      <dsp:txXfrm>
        <a:off x="1771621" y="1852823"/>
        <a:ext cx="3518472" cy="1534656"/>
      </dsp:txXfrm>
    </dsp:sp>
    <dsp:sp modelId="{D97BD378-45D7-4E2F-A042-30948934850F}">
      <dsp:nvSpPr>
        <dsp:cNvPr id="0" name=""/>
        <dsp:cNvSpPr/>
      </dsp:nvSpPr>
      <dsp:spPr>
        <a:xfrm>
          <a:off x="0" y="3702281"/>
          <a:ext cx="5501639" cy="153315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D55FF9-C658-4C95-8B1C-338ADACDDC63}">
      <dsp:nvSpPr>
        <dsp:cNvPr id="0" name=""/>
        <dsp:cNvSpPr/>
      </dsp:nvSpPr>
      <dsp:spPr>
        <a:xfrm>
          <a:off x="463780" y="4047241"/>
          <a:ext cx="844061" cy="84323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BEA0193-5B5E-40E2-B4EA-11FA3E48A637}">
      <dsp:nvSpPr>
        <dsp:cNvPr id="0" name=""/>
        <dsp:cNvSpPr/>
      </dsp:nvSpPr>
      <dsp:spPr>
        <a:xfrm>
          <a:off x="1771621" y="3702281"/>
          <a:ext cx="3518472" cy="15346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2418" tIns="162418" rIns="162418" bIns="162418" numCol="1" spcCol="1270" anchor="ctr" anchorCtr="0">
          <a:noAutofit/>
        </a:bodyPr>
        <a:lstStyle/>
        <a:p>
          <a:pPr marL="0" lvl="0" indent="0" algn="l" defTabSz="1066800">
            <a:lnSpc>
              <a:spcPct val="100000"/>
            </a:lnSpc>
            <a:spcBef>
              <a:spcPct val="0"/>
            </a:spcBef>
            <a:spcAft>
              <a:spcPct val="35000"/>
            </a:spcAft>
            <a:buNone/>
          </a:pPr>
          <a:r>
            <a:rPr lang="en-US" sz="2400" b="1" kern="1200" dirty="0"/>
            <a:t>It’s not updated when health condition changes </a:t>
          </a:r>
        </a:p>
      </dsp:txBody>
      <dsp:txXfrm>
        <a:off x="1771621" y="3702281"/>
        <a:ext cx="3518472" cy="153465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82F13E-E92F-F648-A7C8-DD7415EFA39F}">
      <dsp:nvSpPr>
        <dsp:cNvPr id="0" name=""/>
        <dsp:cNvSpPr/>
      </dsp:nvSpPr>
      <dsp:spPr>
        <a:xfrm>
          <a:off x="0" y="2433"/>
          <a:ext cx="539147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D7BD86-97C3-FD4B-B69E-DB7D4C56181F}">
      <dsp:nvSpPr>
        <dsp:cNvPr id="0" name=""/>
        <dsp:cNvSpPr/>
      </dsp:nvSpPr>
      <dsp:spPr>
        <a:xfrm>
          <a:off x="0" y="2433"/>
          <a:ext cx="5391477" cy="829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POLST.org: An overview</a:t>
          </a:r>
        </a:p>
      </dsp:txBody>
      <dsp:txXfrm>
        <a:off x="0" y="2433"/>
        <a:ext cx="5391477" cy="829725"/>
      </dsp:txXfrm>
    </dsp:sp>
    <dsp:sp modelId="{5150C0BF-3F21-7540-8026-0C7F5F0DF39A}">
      <dsp:nvSpPr>
        <dsp:cNvPr id="0" name=""/>
        <dsp:cNvSpPr/>
      </dsp:nvSpPr>
      <dsp:spPr>
        <a:xfrm>
          <a:off x="0" y="832159"/>
          <a:ext cx="539147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2AB19E-BBA5-7A40-B405-9E6C7FA5266C}">
      <dsp:nvSpPr>
        <dsp:cNvPr id="0" name=""/>
        <dsp:cNvSpPr/>
      </dsp:nvSpPr>
      <dsp:spPr>
        <a:xfrm>
          <a:off x="0" y="832159"/>
          <a:ext cx="5391477" cy="829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Polst.org/state-programs/</a:t>
          </a:r>
        </a:p>
      </dsp:txBody>
      <dsp:txXfrm>
        <a:off x="0" y="832159"/>
        <a:ext cx="5391477" cy="829725"/>
      </dsp:txXfrm>
    </dsp:sp>
    <dsp:sp modelId="{327FAD06-0D0A-DC4C-A098-3533584ED83B}">
      <dsp:nvSpPr>
        <dsp:cNvPr id="0" name=""/>
        <dsp:cNvSpPr/>
      </dsp:nvSpPr>
      <dsp:spPr>
        <a:xfrm>
          <a:off x="0" y="1661885"/>
          <a:ext cx="539147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ED71A1F-7408-F74E-814B-625373E3D2A2}">
      <dsp:nvSpPr>
        <dsp:cNvPr id="0" name=""/>
        <dsp:cNvSpPr/>
      </dsp:nvSpPr>
      <dsp:spPr>
        <a:xfrm>
          <a:off x="0" y="1661885"/>
          <a:ext cx="5391477" cy="829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CompassionAndChoices.org</a:t>
          </a:r>
        </a:p>
      </dsp:txBody>
      <dsp:txXfrm>
        <a:off x="0" y="1661885"/>
        <a:ext cx="5391477" cy="829725"/>
      </dsp:txXfrm>
    </dsp:sp>
    <dsp:sp modelId="{54967609-7985-3F42-8DCB-958C3990AF62}">
      <dsp:nvSpPr>
        <dsp:cNvPr id="0" name=""/>
        <dsp:cNvSpPr/>
      </dsp:nvSpPr>
      <dsp:spPr>
        <a:xfrm>
          <a:off x="0" y="2491610"/>
          <a:ext cx="539147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9149B53-0C4A-F445-99E2-6A14AAD77784}">
      <dsp:nvSpPr>
        <dsp:cNvPr id="0" name=""/>
        <dsp:cNvSpPr/>
      </dsp:nvSpPr>
      <dsp:spPr>
        <a:xfrm>
          <a:off x="0" y="2491610"/>
          <a:ext cx="5391477" cy="829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DNR sample: https://eforms.com/</a:t>
          </a:r>
        </a:p>
      </dsp:txBody>
      <dsp:txXfrm>
        <a:off x="0" y="2491610"/>
        <a:ext cx="5391477" cy="829725"/>
      </dsp:txXfrm>
    </dsp:sp>
    <dsp:sp modelId="{9EEB80ED-21DE-D04B-AF2F-5D06331ED677}">
      <dsp:nvSpPr>
        <dsp:cNvPr id="0" name=""/>
        <dsp:cNvSpPr/>
      </dsp:nvSpPr>
      <dsp:spPr>
        <a:xfrm>
          <a:off x="0" y="3321336"/>
          <a:ext cx="539147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5A0251-1939-7C45-A2F1-42F73C318DD9}">
      <dsp:nvSpPr>
        <dsp:cNvPr id="0" name=""/>
        <dsp:cNvSpPr/>
      </dsp:nvSpPr>
      <dsp:spPr>
        <a:xfrm>
          <a:off x="0" y="3321336"/>
          <a:ext cx="5391477" cy="829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FinalExitNetwork.org, tips on choosing your surrogate</a:t>
          </a:r>
        </a:p>
      </dsp:txBody>
      <dsp:txXfrm>
        <a:off x="0" y="3321336"/>
        <a:ext cx="5391477" cy="829725"/>
      </dsp:txXfrm>
    </dsp:sp>
    <dsp:sp modelId="{D10BE905-3BAC-E742-AD6E-367DEA7CD5EF}">
      <dsp:nvSpPr>
        <dsp:cNvPr id="0" name=""/>
        <dsp:cNvSpPr/>
      </dsp:nvSpPr>
      <dsp:spPr>
        <a:xfrm>
          <a:off x="0" y="4151062"/>
          <a:ext cx="5391477"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4C2DB96-79A5-A04D-983F-F828C0EA7937}">
      <dsp:nvSpPr>
        <dsp:cNvPr id="0" name=""/>
        <dsp:cNvSpPr/>
      </dsp:nvSpPr>
      <dsp:spPr>
        <a:xfrm>
          <a:off x="0" y="4151062"/>
          <a:ext cx="5391477" cy="8297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br>
            <a:rPr lang="en-US" sz="2800" kern="1200" dirty="0"/>
          </a:br>
          <a:r>
            <a:rPr lang="en-US" sz="2800" kern="1200" dirty="0"/>
            <a:t>FiveWishes.org </a:t>
          </a:r>
        </a:p>
      </dsp:txBody>
      <dsp:txXfrm>
        <a:off x="0" y="4151062"/>
        <a:ext cx="5391477" cy="829725"/>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D9F3E83-562B-3448-88E9-77597F23F6A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74A48B8-BF4F-BE4E-B9FB-B2097F8C330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28C738A-1C98-F64D-A9C8-27B79CB32440}" type="datetimeFigureOut">
              <a:rPr lang="en-US" smtClean="0"/>
              <a:t>10/20/23</a:t>
            </a:fld>
            <a:endParaRPr lang="en-US" dirty="0"/>
          </a:p>
        </p:txBody>
      </p:sp>
      <p:sp>
        <p:nvSpPr>
          <p:cNvPr id="4" name="Footer Placeholder 3">
            <a:extLst>
              <a:ext uri="{FF2B5EF4-FFF2-40B4-BE49-F238E27FC236}">
                <a16:creationId xmlns:a16="http://schemas.microsoft.com/office/drawing/2014/main" id="{F039A81B-82CD-C54B-BC30-F888D43A0E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9286C717-AD40-D740-A8CA-52E3FD24B3A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44E594-A5B7-BF44-A349-B59C427C3346}" type="slidenum">
              <a:rPr lang="en-US" smtClean="0"/>
              <a:t>‹#›</a:t>
            </a:fld>
            <a:endParaRPr lang="en-US" dirty="0"/>
          </a:p>
        </p:txBody>
      </p:sp>
    </p:spTree>
    <p:extLst>
      <p:ext uri="{BB962C8B-B14F-4D97-AF65-F5344CB8AC3E}">
        <p14:creationId xmlns:p14="http://schemas.microsoft.com/office/powerpoint/2010/main" val="13544283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3" name="Shape 143"/>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144" name="Shape 144"/>
          <p:cNvSpPr>
            <a:spLocks noGrp="1"/>
          </p:cNvSpPr>
          <p:nvPr>
            <p:ph type="body" sz="quarter" idx="1"/>
          </p:nvPr>
        </p:nvSpPr>
        <p:spPr>
          <a:xfrm>
            <a:off x="914400" y="4343400"/>
            <a:ext cx="5029200" cy="4114800"/>
          </a:xfrm>
          <a:prstGeom prst="rect">
            <a:avLst/>
          </a:prstGeom>
        </p:spPr>
        <p:txBody>
          <a:bodyPr/>
          <a:lstStyle/>
          <a:p>
            <a:endParaRPr/>
          </a:p>
        </p:txBody>
      </p:sp>
      <p:sp>
        <p:nvSpPr>
          <p:cNvPr id="2" name="Footer Placeholder 1">
            <a:extLst>
              <a:ext uri="{FF2B5EF4-FFF2-40B4-BE49-F238E27FC236}">
                <a16:creationId xmlns:a16="http://schemas.microsoft.com/office/drawing/2014/main" id="{A51E0767-62A8-8B40-86AF-D2AD02E62011}"/>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3" name="Slide Number Placeholder 2">
            <a:extLst>
              <a:ext uri="{FF2B5EF4-FFF2-40B4-BE49-F238E27FC236}">
                <a16:creationId xmlns:a16="http://schemas.microsoft.com/office/drawing/2014/main" id="{3B4C2B04-FDD6-FB44-8B25-F1B043A8B1E3}"/>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840651-93DC-C54A-A351-E899E03EFF4F}" type="slidenum">
              <a:rPr lang="en-US" smtClean="0"/>
              <a:t>‹#›</a:t>
            </a:fld>
            <a:endParaRPr lang="en-US" dirty="0"/>
          </a:p>
        </p:txBody>
      </p:sp>
      <p:sp>
        <p:nvSpPr>
          <p:cNvPr id="4" name="Header Placeholder 3">
            <a:extLst>
              <a:ext uri="{FF2B5EF4-FFF2-40B4-BE49-F238E27FC236}">
                <a16:creationId xmlns:a16="http://schemas.microsoft.com/office/drawing/2014/main" id="{C1063EF2-45CF-604D-967B-68343F7CD26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5" name="Date Placeholder 4">
            <a:extLst>
              <a:ext uri="{FF2B5EF4-FFF2-40B4-BE49-F238E27FC236}">
                <a16:creationId xmlns:a16="http://schemas.microsoft.com/office/drawing/2014/main" id="{F8AFB76B-8320-2A45-B45A-5B3E9A49AC91}"/>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874773-9565-5C41-94AA-6B3856691B24}" type="datetimeFigureOut">
              <a:rPr lang="en-US" smtClean="0"/>
              <a:t>10/20/23</a:t>
            </a:fld>
            <a:endParaRPr lang="en-US" dirty="0"/>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forms are uniform and standard, they should reflect your unique wishes, values and needs. You can modify them to do just that!  </a:t>
            </a:r>
          </a:p>
        </p:txBody>
      </p:sp>
      <p:sp>
        <p:nvSpPr>
          <p:cNvPr id="4" name="Slide Number Placeholder 3"/>
          <p:cNvSpPr>
            <a:spLocks noGrp="1"/>
          </p:cNvSpPr>
          <p:nvPr>
            <p:ph type="sldNum" sz="quarter" idx="5"/>
          </p:nvPr>
        </p:nvSpPr>
        <p:spPr/>
        <p:txBody>
          <a:bodyPr/>
          <a:lstStyle/>
          <a:p>
            <a:fld id="{D5840651-93DC-C54A-A351-E899E03EFF4F}" type="slidenum">
              <a:rPr lang="en-US" smtClean="0"/>
              <a:t>1</a:t>
            </a:fld>
            <a:endParaRPr lang="en-US" dirty="0"/>
          </a:p>
        </p:txBody>
      </p:sp>
    </p:spTree>
    <p:extLst>
      <p:ext uri="{BB962C8B-B14F-4D97-AF65-F5344CB8AC3E}">
        <p14:creationId xmlns:p14="http://schemas.microsoft.com/office/powerpoint/2010/main" val="19347326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PRESENTER: CUSTOMIZE THIS PAGE AS SHOWN</a:t>
            </a:r>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2</a:t>
            </a:fld>
            <a:endParaRPr lang="en-US" dirty="0"/>
          </a:p>
        </p:txBody>
      </p:sp>
    </p:spTree>
    <p:extLst>
      <p:ext uri="{BB962C8B-B14F-4D97-AF65-F5344CB8AC3E}">
        <p14:creationId xmlns:p14="http://schemas.microsoft.com/office/powerpoint/2010/main" val="1475401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Care Partner Project is dedicated to helping you feel informed and confident as Care Partners to your loved ones. Simple downloadable checklists and grass roots community education are all designed to help “everyday” people know what to watch for and what to do to pitch in for their loved ones’ care. I’m very proud to be a Community Educator for the Care Partner Project in our area!</a:t>
            </a:r>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3</a:t>
            </a:fld>
            <a:endParaRPr lang="en-US" dirty="0"/>
          </a:p>
        </p:txBody>
      </p:sp>
    </p:spTree>
    <p:extLst>
      <p:ext uri="{BB962C8B-B14F-4D97-AF65-F5344CB8AC3E}">
        <p14:creationId xmlns:p14="http://schemas.microsoft.com/office/powerpoint/2010/main" val="1737304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focusing today on 2 forms that people commonly have questions about: The POLST and DNR.</a:t>
            </a:r>
          </a:p>
          <a:p>
            <a:r>
              <a:rPr lang="en-US" dirty="0"/>
              <a:t>PRESENTER NOTE: In some states, the POLST is known as a MOLST. </a:t>
            </a:r>
          </a:p>
          <a:p>
            <a:r>
              <a:rPr lang="en-US" sz="2400" b="1" dirty="0"/>
              <a:t>POLST, Physician Orders for Life-Sustaining Treatment/MOLST, Medical Orders for Life-Sustaining Treatment </a:t>
            </a:r>
            <a:br>
              <a:rPr lang="en-US" sz="2400" b="1" dirty="0"/>
            </a:br>
            <a:r>
              <a:rPr lang="en-US" sz="2400" b="1" dirty="0"/>
              <a:t>DNR Orders (Do Not Resuscitate)  NOTE: If you are in Texas, look up the equivalent. </a:t>
            </a:r>
          </a:p>
          <a:p>
            <a:endParaRPr lang="en-US" sz="2400" b="1" dirty="0"/>
          </a:p>
          <a:p>
            <a:r>
              <a:rPr lang="en-US" sz="2400" b="0" dirty="0"/>
              <a:t>We are also going to talk about how to choose someone to help make sure your wishes are followed when you can’t speak for yourself during medical care. </a:t>
            </a:r>
          </a:p>
          <a:p>
            <a:endParaRPr lang="en-US" sz="2400" b="0" dirty="0"/>
          </a:p>
          <a:p>
            <a:r>
              <a:rPr lang="en-US" sz="2400" b="0" dirty="0"/>
              <a:t>These can be tough topics so we will also leave you with </a:t>
            </a:r>
          </a:p>
          <a:p>
            <a:endParaRPr lang="en-US" dirty="0"/>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4</a:t>
            </a:fld>
            <a:endParaRPr lang="en-US" dirty="0"/>
          </a:p>
        </p:txBody>
      </p:sp>
    </p:spTree>
    <p:extLst>
      <p:ext uri="{BB962C8B-B14F-4D97-AF65-F5344CB8AC3E}">
        <p14:creationId xmlns:p14="http://schemas.microsoft.com/office/powerpoint/2010/main" val="3919748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goal is to ensure that we have dignity and agency over our lives until our last breath. We made decisions throughout our lives and we should not be denied that right, ever. Your complete Advanced Care Plan includes all of these documents. These documents should be mindfully prepared, with lots of discussion. Coordinated and complementary. So, there is never a doubt as to what you wish. </a:t>
            </a:r>
          </a:p>
          <a:p>
            <a:endParaRPr lang="en-US" dirty="0"/>
          </a:p>
          <a:p>
            <a:r>
              <a:rPr lang="en-US" dirty="0"/>
              <a:t>Since we have only an hour, we are focusing mainly on POLST and DNR forms today. </a:t>
            </a:r>
          </a:p>
        </p:txBody>
      </p:sp>
      <p:sp>
        <p:nvSpPr>
          <p:cNvPr id="4" name="Slide Number Placeholder 3"/>
          <p:cNvSpPr>
            <a:spLocks noGrp="1"/>
          </p:cNvSpPr>
          <p:nvPr>
            <p:ph type="sldNum" sz="quarter" idx="5"/>
          </p:nvPr>
        </p:nvSpPr>
        <p:spPr/>
        <p:txBody>
          <a:bodyPr/>
          <a:lstStyle/>
          <a:p>
            <a:fld id="{D5840651-93DC-C54A-A351-E899E03EFF4F}" type="slidenum">
              <a:rPr lang="en-US" smtClean="0"/>
              <a:t>5</a:t>
            </a:fld>
            <a:endParaRPr lang="en-US" dirty="0"/>
          </a:p>
        </p:txBody>
      </p:sp>
    </p:spTree>
    <p:extLst>
      <p:ext uri="{BB962C8B-B14F-4D97-AF65-F5344CB8AC3E}">
        <p14:creationId xmlns:p14="http://schemas.microsoft.com/office/powerpoint/2010/main" val="22209752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IT WOULD BE A GOOD IDEA TO RESEARCH WHETHER IT IS A POLST OR MOLST IN YOUR STATE AND OTHER NUANCES IN HOW THESE DOCUMENTS ARE PREPARED (SOME VARIATIONS BY STATE.) </a:t>
            </a:r>
          </a:p>
          <a:p>
            <a:r>
              <a:rPr lang="en-US" dirty="0"/>
              <a:t>Since we have only an hour, we are focusing mainly on POLST and DNR forms today as they are often misunderstood and confused. Also, your Living Will and Medical Power of Attorney have more variables to consider. </a:t>
            </a:r>
          </a:p>
        </p:txBody>
      </p:sp>
      <p:sp>
        <p:nvSpPr>
          <p:cNvPr id="4" name="Slide Number Placeholder 3"/>
          <p:cNvSpPr>
            <a:spLocks noGrp="1"/>
          </p:cNvSpPr>
          <p:nvPr>
            <p:ph type="sldNum" sz="quarter" idx="5"/>
          </p:nvPr>
        </p:nvSpPr>
        <p:spPr/>
        <p:txBody>
          <a:bodyPr/>
          <a:lstStyle/>
          <a:p>
            <a:fld id="{D5840651-93DC-C54A-A351-E899E03EFF4F}" type="slidenum">
              <a:rPr lang="en-US" smtClean="0"/>
              <a:t>6</a:t>
            </a:fld>
            <a:endParaRPr lang="en-US" dirty="0"/>
          </a:p>
        </p:txBody>
      </p:sp>
    </p:spTree>
    <p:extLst>
      <p:ext uri="{BB962C8B-B14F-4D97-AF65-F5344CB8AC3E}">
        <p14:creationId xmlns:p14="http://schemas.microsoft.com/office/powerpoint/2010/main" val="3548823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For all of your end of life documents, the common denominator is that your wishes and needs</a:t>
            </a:r>
            <a:r>
              <a:rPr lang="en-US" dirty="0"/>
              <a:t> guide all of your advanced care plan decisions. Ideally, you will think about them, and share in conversations with trusted advisors, including doctors, your family or any professionals you may wish to enlist to help you pull together all of your documents so they work together for you in a cohesive way. </a:t>
            </a:r>
          </a:p>
          <a:p>
            <a:endParaRPr lang="en-US" dirty="0"/>
          </a:p>
          <a:p>
            <a:r>
              <a:rPr lang="en-US" dirty="0"/>
              <a:t> FiveWishes.org can help you have these conversations and they offer forms to use with conversation ideas and prompts. </a:t>
            </a:r>
          </a:p>
          <a:p>
            <a:endParaRPr lang="en-US" dirty="0"/>
          </a:p>
          <a:p>
            <a:r>
              <a:rPr lang="en-US" b="1" dirty="0"/>
              <a:t>PRESENTER NOTE</a:t>
            </a:r>
            <a:r>
              <a:rPr lang="en-US" dirty="0"/>
              <a:t>: Consider ordering booklets from 5 Wishes to pass out to audience members with your business card attached. </a:t>
            </a:r>
          </a:p>
        </p:txBody>
      </p:sp>
      <p:sp>
        <p:nvSpPr>
          <p:cNvPr id="4" name="Slide Number Placeholder 3"/>
          <p:cNvSpPr>
            <a:spLocks noGrp="1"/>
          </p:cNvSpPr>
          <p:nvPr>
            <p:ph type="sldNum" sz="quarter" idx="5"/>
          </p:nvPr>
        </p:nvSpPr>
        <p:spPr/>
        <p:txBody>
          <a:bodyPr/>
          <a:lstStyle/>
          <a:p>
            <a:fld id="{D5840651-93DC-C54A-A351-E899E03EFF4F}" type="slidenum">
              <a:rPr lang="en-US" smtClean="0"/>
              <a:t>7</a:t>
            </a:fld>
            <a:endParaRPr lang="en-US" dirty="0"/>
          </a:p>
        </p:txBody>
      </p:sp>
    </p:spTree>
    <p:extLst>
      <p:ext uri="{BB962C8B-B14F-4D97-AF65-F5344CB8AC3E}">
        <p14:creationId xmlns:p14="http://schemas.microsoft.com/office/powerpoint/2010/main" val="1457294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points: </a:t>
            </a:r>
          </a:p>
          <a:p>
            <a:r>
              <a:rPr lang="en-US" dirty="0"/>
              <a:t>The main consideration here is empathy – which is at the core of choosing people in your life to help fulfill all of your Advanced Directives.   It is very important that whomever you choose as your Care Partner/s, those with your Durable Power of Attorney, and perhaps others involved in your care, are empathetic people. They are responsible for making sure your wishes are followed and respected, so they must replace their own feelings and beliefs with yours when it comes to your care. It also true that they must be resilient. able to speak up for you with confidence. </a:t>
            </a:r>
          </a:p>
          <a:p>
            <a:endParaRPr lang="en-US" dirty="0"/>
          </a:p>
          <a:p>
            <a:r>
              <a:rPr lang="en-US" dirty="0"/>
              <a:t>Advanced directives can’t cover every situation: the empathetic person who knows you well can speak for you when you can’t. They put aside their own feelings and solely represent your wishes, needs and values when you can’t do so on your own. </a:t>
            </a:r>
          </a:p>
          <a:p>
            <a:endParaRPr lang="en-US" dirty="0"/>
          </a:p>
          <a:p>
            <a:endParaRPr lang="en-US" dirty="0"/>
          </a:p>
        </p:txBody>
      </p:sp>
      <p:sp>
        <p:nvSpPr>
          <p:cNvPr id="4" name="Slide Number Placeholder 3"/>
          <p:cNvSpPr>
            <a:spLocks noGrp="1"/>
          </p:cNvSpPr>
          <p:nvPr>
            <p:ph type="sldNum" sz="quarter" idx="5"/>
          </p:nvPr>
        </p:nvSpPr>
        <p:spPr/>
        <p:txBody>
          <a:bodyPr/>
          <a:lstStyle/>
          <a:p>
            <a:fld id="{D5840651-93DC-C54A-A351-E899E03EFF4F}" type="slidenum">
              <a:rPr lang="en-US" smtClean="0"/>
              <a:t>8</a:t>
            </a:fld>
            <a:endParaRPr lang="en-US" dirty="0"/>
          </a:p>
        </p:txBody>
      </p:sp>
    </p:spTree>
    <p:extLst>
      <p:ext uri="{BB962C8B-B14F-4D97-AF65-F5344CB8AC3E}">
        <p14:creationId xmlns:p14="http://schemas.microsoft.com/office/powerpoint/2010/main" val="3205404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You may want to open up the discussion on the pros and cons of having 2 surrogates. </a:t>
            </a:r>
          </a:p>
          <a:p>
            <a:endParaRPr lang="en-US" dirty="0"/>
          </a:p>
          <a:p>
            <a:r>
              <a:rPr lang="en-US" dirty="0"/>
              <a:t>If discussion needs prompting, you may want to lead with… </a:t>
            </a:r>
          </a:p>
          <a:p>
            <a:endParaRPr lang="en-US" dirty="0"/>
          </a:p>
          <a:p>
            <a:r>
              <a:rPr lang="en-US" dirty="0"/>
              <a:t>Pro: stressful to have to make critical decisions alone, a pair can discuss, share in the responsibility</a:t>
            </a:r>
          </a:p>
          <a:p>
            <a:r>
              <a:rPr lang="en-US" dirty="0"/>
              <a:t>Con: conflict </a:t>
            </a:r>
          </a:p>
          <a:p>
            <a:endParaRPr lang="en-US" dirty="0"/>
          </a:p>
          <a:p>
            <a:endParaRPr lang="en-US" dirty="0"/>
          </a:p>
        </p:txBody>
      </p:sp>
      <p:sp>
        <p:nvSpPr>
          <p:cNvPr id="4" name="Slide Number Placeholder 3"/>
          <p:cNvSpPr>
            <a:spLocks noGrp="1"/>
          </p:cNvSpPr>
          <p:nvPr>
            <p:ph type="sldNum" sz="quarter" idx="5"/>
          </p:nvPr>
        </p:nvSpPr>
        <p:spPr/>
        <p:txBody>
          <a:bodyPr/>
          <a:lstStyle/>
          <a:p>
            <a:fld id="{D5840651-93DC-C54A-A351-E899E03EFF4F}" type="slidenum">
              <a:rPr lang="en-US" smtClean="0"/>
              <a:t>9</a:t>
            </a:fld>
            <a:endParaRPr lang="en-US" dirty="0"/>
          </a:p>
        </p:txBody>
      </p:sp>
    </p:spTree>
    <p:extLst>
      <p:ext uri="{BB962C8B-B14F-4D97-AF65-F5344CB8AC3E}">
        <p14:creationId xmlns:p14="http://schemas.microsoft.com/office/powerpoint/2010/main" val="3601874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Five Wishes </a:t>
            </a:r>
            <a:r>
              <a:rPr lang="en-US" sz="1200" dirty="0"/>
              <a:t>offers a good template for having important conversations. Even still, these may be difficult. It’s OK to call on others to help you.</a:t>
            </a:r>
          </a:p>
          <a:p>
            <a:endParaRPr lang="en-US" sz="1200" dirty="0"/>
          </a:p>
          <a:p>
            <a:r>
              <a:rPr lang="en-US" sz="1200" dirty="0"/>
              <a:t>We at INSERT YOUR COMPANY NAME can help with conversations with your doctors, family members, and others (such as the people you’ve chosen or be considering for your Medical Power of Attorney.)  We can also coordinate your medical care if you feel overwhelmed or your family is unable to provide that kind of support.  </a:t>
            </a:r>
            <a:endParaRPr lang="en-US" dirty="0"/>
          </a:p>
          <a:p>
            <a:endParaRPr lang="en-US" dirty="0"/>
          </a:p>
          <a:p>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fld id="{D5840651-93DC-C54A-A351-E899E03EFF4F}" type="slidenum">
              <a:rPr lang="en-US" smtClean="0"/>
              <a:t>10</a:t>
            </a:fld>
            <a:endParaRPr lang="en-US" dirty="0"/>
          </a:p>
        </p:txBody>
      </p:sp>
    </p:spTree>
    <p:extLst>
      <p:ext uri="{BB962C8B-B14F-4D97-AF65-F5344CB8AC3E}">
        <p14:creationId xmlns:p14="http://schemas.microsoft.com/office/powerpoint/2010/main" val="2374725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person is someone who understands you and your wishes, and is able to put aside their personal feelings so they can speak for you when you can’t speak for yourself. Choosing such a person may be a hard decision. </a:t>
            </a:r>
          </a:p>
          <a:p>
            <a:endParaRPr lang="en-US" dirty="0"/>
          </a:p>
          <a:p>
            <a:r>
              <a:rPr lang="en-US" dirty="0"/>
              <a:t>Because it is also a tough role, you may want to name 2: a primary and a back-up. It’s important, however, to make sure that they can express your wishes in harmony, always putting what </a:t>
            </a:r>
            <a:r>
              <a:rPr lang="en-US" b="1" dirty="0"/>
              <a:t>you</a:t>
            </a:r>
            <a:r>
              <a:rPr lang="en-US" dirty="0"/>
              <a:t> want first. </a:t>
            </a:r>
          </a:p>
          <a:p>
            <a:endParaRPr lang="en-US" dirty="0"/>
          </a:p>
          <a:p>
            <a:r>
              <a:rPr lang="en-US" dirty="0"/>
              <a:t>Consider Charlie’s story. </a:t>
            </a:r>
          </a:p>
          <a:p>
            <a:endParaRPr lang="en-US" dirty="0"/>
          </a:p>
          <a:p>
            <a:r>
              <a:rPr lang="en-US" dirty="0"/>
              <a:t>PRESENTER: READ CHARLIE’S STORY.</a:t>
            </a:r>
          </a:p>
        </p:txBody>
      </p:sp>
      <p:sp>
        <p:nvSpPr>
          <p:cNvPr id="4" name="Slide Number Placeholder 3"/>
          <p:cNvSpPr>
            <a:spLocks noGrp="1"/>
          </p:cNvSpPr>
          <p:nvPr>
            <p:ph type="sldNum" sz="quarter" idx="5"/>
          </p:nvPr>
        </p:nvSpPr>
        <p:spPr/>
        <p:txBody>
          <a:bodyPr/>
          <a:lstStyle/>
          <a:p>
            <a:fld id="{D5840651-93DC-C54A-A351-E899E03EFF4F}" type="slidenum">
              <a:rPr lang="en-US" smtClean="0"/>
              <a:t>11</a:t>
            </a:fld>
            <a:endParaRPr lang="en-US" dirty="0"/>
          </a:p>
        </p:txBody>
      </p:sp>
    </p:spTree>
    <p:extLst>
      <p:ext uri="{BB962C8B-B14F-4D97-AF65-F5344CB8AC3E}">
        <p14:creationId xmlns:p14="http://schemas.microsoft.com/office/powerpoint/2010/main" val="4025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457200" eaLnBrk="1" fontAlgn="auto" latinLnBrk="0" hangingPunct="1">
              <a:lnSpc>
                <a:spcPct val="117999"/>
              </a:lnSpc>
              <a:spcBef>
                <a:spcPts val="0"/>
              </a:spcBef>
              <a:spcAft>
                <a:spcPts val="0"/>
              </a:spcAft>
              <a:buClrTx/>
              <a:buSzTx/>
              <a:buFontTx/>
              <a:buNone/>
              <a:tabLst/>
              <a:defRPr/>
            </a:pPr>
            <a:r>
              <a:rPr lang="en-US" sz="2400" dirty="0"/>
              <a:t>Even though CPR can save lives, sometimes individuals may prefer a DNR order.  chest compressions and mouth-to-mouth resuscitation-- can also include the use of powerful drugs or electric shock to start the heart beating again or may require the insertion of a breathing tube. Also, even if a person is resuscitated, he or she may suffer painful injuries during the CPR process or may be left in a worse condition than before.</a:t>
            </a:r>
          </a:p>
          <a:p>
            <a:endParaRPr lang="en-US" dirty="0"/>
          </a:p>
        </p:txBody>
      </p:sp>
      <p:sp>
        <p:nvSpPr>
          <p:cNvPr id="4" name="Slide Number Placeholder 3"/>
          <p:cNvSpPr>
            <a:spLocks noGrp="1"/>
          </p:cNvSpPr>
          <p:nvPr>
            <p:ph type="sldNum" sz="quarter" idx="5"/>
          </p:nvPr>
        </p:nvSpPr>
        <p:spPr/>
        <p:txBody>
          <a:bodyPr/>
          <a:lstStyle/>
          <a:p>
            <a:fld id="{D5840651-93DC-C54A-A351-E899E03EFF4F}" type="slidenum">
              <a:rPr lang="en-US" smtClean="0"/>
              <a:t>12</a:t>
            </a:fld>
            <a:endParaRPr lang="en-US" dirty="0"/>
          </a:p>
        </p:txBody>
      </p:sp>
    </p:spTree>
    <p:extLst>
      <p:ext uri="{BB962C8B-B14F-4D97-AF65-F5344CB8AC3E}">
        <p14:creationId xmlns:p14="http://schemas.microsoft.com/office/powerpoint/2010/main" val="2052410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some topics to cover with your doctor. Ask your doctor about any others. The more information, the better. Be sure to bring someone with you to every doctor appointment to take notes for you – every detail is important and it’s very hard to absorb everything on your own a doctor visit. </a:t>
            </a:r>
          </a:p>
          <a:p>
            <a:endParaRPr lang="en-US" dirty="0"/>
          </a:p>
        </p:txBody>
      </p:sp>
      <p:sp>
        <p:nvSpPr>
          <p:cNvPr id="4" name="Slide Number Placeholder 3"/>
          <p:cNvSpPr>
            <a:spLocks noGrp="1"/>
          </p:cNvSpPr>
          <p:nvPr>
            <p:ph type="sldNum" sz="quarter" idx="5"/>
          </p:nvPr>
        </p:nvSpPr>
        <p:spPr/>
        <p:txBody>
          <a:bodyPr/>
          <a:lstStyle/>
          <a:p>
            <a:fld id="{D5840651-93DC-C54A-A351-E899E03EFF4F}" type="slidenum">
              <a:rPr lang="en-US" smtClean="0"/>
              <a:t>13</a:t>
            </a:fld>
            <a:endParaRPr lang="en-US" dirty="0"/>
          </a:p>
        </p:txBody>
      </p:sp>
    </p:spTree>
    <p:extLst>
      <p:ext uri="{BB962C8B-B14F-4D97-AF65-F5344CB8AC3E}">
        <p14:creationId xmlns:p14="http://schemas.microsoft.com/office/powerpoint/2010/main" val="2394677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Seriously ill? No,  Everyone should have a DNR. You never know if you may have a terrible auto accident.</a:t>
            </a:r>
          </a:p>
          <a:p>
            <a:endParaRPr lang="en-US" dirty="0"/>
          </a:p>
          <a:p>
            <a:r>
              <a:rPr lang="en-US" dirty="0"/>
              <a:t>Wear a bracelet? Personal choice, but probably esp. important if it is esp. important to you. (Usually very ill.)</a:t>
            </a:r>
          </a:p>
          <a:p>
            <a:r>
              <a:rPr lang="en-US" dirty="0"/>
              <a:t>Who will you trust? Logically, your health care proxy/surrogate. Anyone/all who have your medical power of attorney – they should have copies. </a:t>
            </a:r>
          </a:p>
          <a:p>
            <a:r>
              <a:rPr lang="en-US" dirty="0"/>
              <a:t>Rely on doctor? To some degree. Trust, but verify. Understand what is involved with CPR/other resuscitation measures and their effects on your body. Re-evaluate as your health changes. </a:t>
            </a:r>
          </a:p>
          <a:p>
            <a:r>
              <a:rPr lang="en-US" dirty="0"/>
              <a:t>How will you store? Paper and electronic copies: phone? Wallet. May want to laminate a paper copy for your wallet or purse. </a:t>
            </a:r>
          </a:p>
          <a:p>
            <a:r>
              <a:rPr lang="en-US" dirty="0"/>
              <a:t>Change your mind? Always! Just write VOID across the version you want to change and start fresh. Don’t scribble notes and initial them, best to start fresh. Ask for help if necessary. Then distribute to others, starting with doc, e and print versions. Explain your changes and ask others to destroy originals or copy them on the voided version you create. This can be A LOT of paperwork to make sure all the I’s dotted and t’s crossed but that’s why we are here. </a:t>
            </a:r>
          </a:p>
          <a:p>
            <a:endParaRPr lang="en-US" dirty="0"/>
          </a:p>
        </p:txBody>
      </p:sp>
      <p:sp>
        <p:nvSpPr>
          <p:cNvPr id="4" name="Slide Number Placeholder 3"/>
          <p:cNvSpPr>
            <a:spLocks noGrp="1"/>
          </p:cNvSpPr>
          <p:nvPr>
            <p:ph type="sldNum" sz="quarter" idx="5"/>
          </p:nvPr>
        </p:nvSpPr>
        <p:spPr/>
        <p:txBody>
          <a:bodyPr/>
          <a:lstStyle/>
          <a:p>
            <a:fld id="{D5840651-93DC-C54A-A351-E899E03EFF4F}" type="slidenum">
              <a:rPr lang="en-US" smtClean="0"/>
              <a:t>15</a:t>
            </a:fld>
            <a:endParaRPr lang="en-US" dirty="0"/>
          </a:p>
        </p:txBody>
      </p:sp>
    </p:spTree>
    <p:extLst>
      <p:ext uri="{BB962C8B-B14F-4D97-AF65-F5344CB8AC3E}">
        <p14:creationId xmlns:p14="http://schemas.microsoft.com/office/powerpoint/2010/main" val="3665608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conversations are important. Build understanding and empathy for you. Still, not all people are able to put their own feelings aside. </a:t>
            </a:r>
          </a:p>
          <a:p>
            <a:r>
              <a:rPr lang="en-US" dirty="0"/>
              <a:t> </a:t>
            </a:r>
          </a:p>
          <a:p>
            <a:r>
              <a:rPr lang="en-US" dirty="0"/>
              <a:t>PRESENTER: READ CHARLIE’S STORY</a:t>
            </a:r>
          </a:p>
        </p:txBody>
      </p:sp>
      <p:sp>
        <p:nvSpPr>
          <p:cNvPr id="4" name="Slide Number Placeholder 3"/>
          <p:cNvSpPr>
            <a:spLocks noGrp="1"/>
          </p:cNvSpPr>
          <p:nvPr>
            <p:ph type="sldNum" sz="quarter" idx="5"/>
          </p:nvPr>
        </p:nvSpPr>
        <p:spPr/>
        <p:txBody>
          <a:bodyPr/>
          <a:lstStyle/>
          <a:p>
            <a:fld id="{D5840651-93DC-C54A-A351-E899E03EFF4F}" type="slidenum">
              <a:rPr lang="en-US" smtClean="0"/>
              <a:t>16</a:t>
            </a:fld>
            <a:endParaRPr lang="en-US" dirty="0"/>
          </a:p>
        </p:txBody>
      </p:sp>
    </p:spTree>
    <p:extLst>
      <p:ext uri="{BB962C8B-B14F-4D97-AF65-F5344CB8AC3E}">
        <p14:creationId xmlns:p14="http://schemas.microsoft.com/office/powerpoint/2010/main" val="2635849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1" dirty="0"/>
              <a:t>POLST = Portable </a:t>
            </a:r>
            <a:r>
              <a:rPr lang="en-US" b="1" u="sng" dirty="0"/>
              <a:t>Medical</a:t>
            </a:r>
            <a:r>
              <a:rPr lang="en-US" b="1" dirty="0"/>
              <a:t> </a:t>
            </a:r>
            <a:r>
              <a:rPr lang="en-US" b="1" u="sng" dirty="0"/>
              <a:t>Orders.</a:t>
            </a:r>
            <a:r>
              <a:rPr lang="en-US" b="0" u="none" dirty="0"/>
              <a:t>  Once you’ve completed they should be on file at your doctors’ offices, and also at every hospital where you have been treated or are most likely to be treated. Locally, that would be (MENTION YOUR LOCAL HOSPITALS.)  Double check that they are actually part of your medical record, however. If not, call the hospital and make sure your POLST gets included in your medical record. Sometimes this falls through the cracks. </a:t>
            </a:r>
          </a:p>
          <a:p>
            <a:pPr algn="l"/>
            <a:r>
              <a:rPr lang="en-US" b="0" u="none" dirty="0"/>
              <a:t> </a:t>
            </a:r>
            <a:r>
              <a:rPr lang="en-US" b="1" u="sng" dirty="0"/>
              <a:t> </a:t>
            </a:r>
          </a:p>
          <a:p>
            <a:pPr algn="l"/>
            <a:r>
              <a:rPr lang="en-US" dirty="0"/>
              <a:t>Different states use different names such as POST, MOLST, MOST.</a:t>
            </a:r>
          </a:p>
          <a:p>
            <a:pPr algn="l"/>
            <a:r>
              <a:rPr lang="en-US" dirty="0"/>
              <a:t>When someone is healthy, except possibly managing a chronic condition (i.e. diabetes, arthritis, etc.) a Living Will and your DNR are adequate (along with your Durable Medical Power of Attorney). </a:t>
            </a:r>
          </a:p>
          <a:p>
            <a:pPr algn="l"/>
            <a:endParaRPr lang="en-US" dirty="0"/>
          </a:p>
          <a:p>
            <a:pPr algn="l"/>
            <a:r>
              <a:rPr lang="en-US" dirty="0"/>
              <a:t> A POLST is usually completed when someone’s prognosis is short-term survival, about one year or less. </a:t>
            </a:r>
          </a:p>
          <a:p>
            <a:pPr algn="l"/>
            <a:r>
              <a:rPr lang="en-US" dirty="0"/>
              <a:t>PRESENTER: Stop here to brainstorm with audience for ideas of where to post information about where the POLST may be found in an emergency. For example, in Assisted Living residences, there is usually a policy that all medical docs are stored in a big baggie in the freezer, or in some other safe, easy to access location for EMTs. If someone is in hospice care, the caretakers should know where it is. Also, family members. </a:t>
            </a:r>
          </a:p>
          <a:p>
            <a:pPr algn="l"/>
            <a:endParaRPr lang="en-US" dirty="0"/>
          </a:p>
          <a:p>
            <a:endParaRPr lang="en-US" dirty="0"/>
          </a:p>
        </p:txBody>
      </p:sp>
      <p:sp>
        <p:nvSpPr>
          <p:cNvPr id="4" name="Slide Number Placeholder 3"/>
          <p:cNvSpPr>
            <a:spLocks noGrp="1"/>
          </p:cNvSpPr>
          <p:nvPr>
            <p:ph type="sldNum" sz="quarter" idx="5"/>
          </p:nvPr>
        </p:nvSpPr>
        <p:spPr/>
        <p:txBody>
          <a:bodyPr/>
          <a:lstStyle/>
          <a:p>
            <a:fld id="{28773F7B-2366-AB4E-B845-693E6580C791}" type="slidenum">
              <a:rPr lang="en-US" smtClean="0"/>
              <a:t>17</a:t>
            </a:fld>
            <a:endParaRPr lang="en-US" dirty="0"/>
          </a:p>
        </p:txBody>
      </p:sp>
    </p:spTree>
    <p:extLst>
      <p:ext uri="{BB962C8B-B14F-4D97-AF65-F5344CB8AC3E}">
        <p14:creationId xmlns:p14="http://schemas.microsoft.com/office/powerpoint/2010/main" val="2855755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Explain “ICU” as intensive care unit. </a:t>
            </a:r>
          </a:p>
          <a:p>
            <a:endParaRPr lang="en-US" dirty="0"/>
          </a:p>
          <a:p>
            <a:r>
              <a:rPr lang="en-US" dirty="0"/>
              <a:t>These are good choices that cover potentially complex medical situations. It’s OK to keep asking your doc, </a:t>
            </a:r>
            <a:br>
              <a:rPr lang="en-US" dirty="0"/>
            </a:br>
            <a:r>
              <a:rPr lang="en-US" dirty="0"/>
              <a:t>“What if…”  for various scenarios if that’s what you need to have peace of mind that you’re making a choice that best fits what you want. </a:t>
            </a:r>
          </a:p>
          <a:p>
            <a:endParaRPr lang="en-US" dirty="0"/>
          </a:p>
          <a:p>
            <a:r>
              <a:rPr lang="en-US" dirty="0"/>
              <a:t>It’s important to also keep in mind that disease and care are very complicated, unique for each person and situation. Nothing you plan for may ever happen. We don’t have a crystal ball! But the more conversations you have with others, the more insight they will have about how to make decisions that best fit for you if that time ever comes. Sharing your wishes and values are important for helping them fill in  for you if  you can’t speak for yourself. </a:t>
            </a:r>
          </a:p>
        </p:txBody>
      </p:sp>
      <p:sp>
        <p:nvSpPr>
          <p:cNvPr id="4" name="Slide Number Placeholder 3"/>
          <p:cNvSpPr>
            <a:spLocks noGrp="1"/>
          </p:cNvSpPr>
          <p:nvPr>
            <p:ph type="sldNum" sz="quarter" idx="5"/>
          </p:nvPr>
        </p:nvSpPr>
        <p:spPr/>
        <p:txBody>
          <a:bodyPr/>
          <a:lstStyle/>
          <a:p>
            <a:fld id="{D5840651-93DC-C54A-A351-E899E03EFF4F}" type="slidenum">
              <a:rPr lang="en-US" smtClean="0"/>
              <a:t>18</a:t>
            </a:fld>
            <a:endParaRPr lang="en-US" dirty="0"/>
          </a:p>
        </p:txBody>
      </p:sp>
    </p:spTree>
    <p:extLst>
      <p:ext uri="{BB962C8B-B14F-4D97-AF65-F5344CB8AC3E}">
        <p14:creationId xmlns:p14="http://schemas.microsoft.com/office/powerpoint/2010/main" val="9485246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POLST form has been in use for about 20 years and results have been studied. These are problems that have been identified in the research and there are some simple solutions. </a:t>
            </a:r>
          </a:p>
        </p:txBody>
      </p:sp>
      <p:sp>
        <p:nvSpPr>
          <p:cNvPr id="4" name="Slide Number Placeholder 3"/>
          <p:cNvSpPr>
            <a:spLocks noGrp="1"/>
          </p:cNvSpPr>
          <p:nvPr>
            <p:ph type="sldNum" sz="quarter" idx="5"/>
          </p:nvPr>
        </p:nvSpPr>
        <p:spPr/>
        <p:txBody>
          <a:bodyPr/>
          <a:lstStyle/>
          <a:p>
            <a:fld id="{D5840651-93DC-C54A-A351-E899E03EFF4F}" type="slidenum">
              <a:rPr lang="en-US" smtClean="0"/>
              <a:t>19</a:t>
            </a:fld>
            <a:endParaRPr lang="en-US" dirty="0"/>
          </a:p>
        </p:txBody>
      </p:sp>
    </p:spTree>
    <p:extLst>
      <p:ext uri="{BB962C8B-B14F-4D97-AF65-F5344CB8AC3E}">
        <p14:creationId xmlns:p14="http://schemas.microsoft.com/office/powerpoint/2010/main" val="10244437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5840651-93DC-C54A-A351-E899E03EFF4F}" type="slidenum">
              <a:rPr lang="en-US" smtClean="0"/>
              <a:t>20</a:t>
            </a:fld>
            <a:endParaRPr lang="en-US" dirty="0"/>
          </a:p>
        </p:txBody>
      </p:sp>
    </p:spTree>
    <p:extLst>
      <p:ext uri="{BB962C8B-B14F-4D97-AF65-F5344CB8AC3E}">
        <p14:creationId xmlns:p14="http://schemas.microsoft.com/office/powerpoint/2010/main" val="38703459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main goal is to ensure you have dignity and agency over your life until the last breath. We’ve all  made decisions throughout our lives and we should not be denied that right, ever. These documents should be mindfully prepared, with lots of discussion. Coordinated and complementary. So, there is never a doubt as to what you wish. </a:t>
            </a:r>
          </a:p>
        </p:txBody>
      </p:sp>
      <p:sp>
        <p:nvSpPr>
          <p:cNvPr id="4" name="Slide Number Placeholder 3"/>
          <p:cNvSpPr>
            <a:spLocks noGrp="1"/>
          </p:cNvSpPr>
          <p:nvPr>
            <p:ph type="sldNum" sz="quarter" idx="5"/>
          </p:nvPr>
        </p:nvSpPr>
        <p:spPr/>
        <p:txBody>
          <a:bodyPr/>
          <a:lstStyle/>
          <a:p>
            <a:fld id="{D5840651-93DC-C54A-A351-E899E03EFF4F}" type="slidenum">
              <a:rPr lang="en-US" smtClean="0"/>
              <a:t>21</a:t>
            </a:fld>
            <a:endParaRPr lang="en-US" dirty="0"/>
          </a:p>
        </p:txBody>
      </p:sp>
    </p:spTree>
    <p:extLst>
      <p:ext uri="{BB962C8B-B14F-4D97-AF65-F5344CB8AC3E}">
        <p14:creationId xmlns:p14="http://schemas.microsoft.com/office/powerpoint/2010/main" val="40342834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Five Wishes </a:t>
            </a:r>
            <a:r>
              <a:rPr lang="en-US" dirty="0"/>
              <a:t>offers a good template for having important conversations. Even still, these may be difficult. It’s OK to call on others to help you.</a:t>
            </a:r>
          </a:p>
          <a:p>
            <a:endParaRPr lang="en-US" dirty="0"/>
          </a:p>
          <a:p>
            <a:r>
              <a:rPr lang="en-US" dirty="0"/>
              <a:t>We at INSERT YOUR COMPANY NAME can help with conversations with your doctors, family members, and others (such as the people you’ve chosen or be considering for your Medical Power of Attorney.)  We can also coordinate your medical care if you feel overwhelmed or your family is unable to provide that kind of support.  See more at https://www.PartnerHealth.com.</a:t>
            </a:r>
          </a:p>
          <a:p>
            <a:endParaRPr lang="en-US" dirty="0"/>
          </a:p>
          <a:p>
            <a:r>
              <a:rPr lang="en-US" dirty="0"/>
              <a:t>Just contact us any time.</a:t>
            </a:r>
          </a:p>
          <a:p>
            <a:endParaRPr lang="en-US" dirty="0"/>
          </a:p>
          <a:p>
            <a:endParaRPr lang="en-US" dirty="0"/>
          </a:p>
          <a:p>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fld id="{D5840651-93DC-C54A-A351-E899E03EFF4F}" type="slidenum">
              <a:rPr lang="en-US" smtClean="0"/>
              <a:t>22</a:t>
            </a:fld>
            <a:endParaRPr lang="en-US" dirty="0"/>
          </a:p>
        </p:txBody>
      </p:sp>
    </p:spTree>
    <p:extLst>
      <p:ext uri="{BB962C8B-B14F-4D97-AF65-F5344CB8AC3E}">
        <p14:creationId xmlns:p14="http://schemas.microsoft.com/office/powerpoint/2010/main" val="33234927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PRESENTER: READ THE STORY OF ELLEN AND MARGARET</a:t>
            </a:r>
          </a:p>
        </p:txBody>
      </p:sp>
      <p:sp>
        <p:nvSpPr>
          <p:cNvPr id="4" name="Slide Number Placeholder 3"/>
          <p:cNvSpPr>
            <a:spLocks noGrp="1"/>
          </p:cNvSpPr>
          <p:nvPr>
            <p:ph type="sldNum" sz="quarter" idx="5"/>
          </p:nvPr>
        </p:nvSpPr>
        <p:spPr/>
        <p:txBody>
          <a:bodyPr/>
          <a:lstStyle/>
          <a:p>
            <a:fld id="{D5840651-93DC-C54A-A351-E899E03EFF4F}" type="slidenum">
              <a:rPr lang="en-US" smtClean="0"/>
              <a:t>23</a:t>
            </a:fld>
            <a:endParaRPr lang="en-US" dirty="0"/>
          </a:p>
        </p:txBody>
      </p:sp>
    </p:spTree>
    <p:extLst>
      <p:ext uri="{BB962C8B-B14F-4D97-AF65-F5344CB8AC3E}">
        <p14:creationId xmlns:p14="http://schemas.microsoft.com/office/powerpoint/2010/main" val="2511655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person is someone who understands you and your wishes, and is able to put aside their personal feelings so they can speak for you when you can’t speak for yourself. Choosing such a person may be a hard decision. </a:t>
            </a:r>
          </a:p>
          <a:p>
            <a:endParaRPr lang="en-US" dirty="0"/>
          </a:p>
          <a:p>
            <a:r>
              <a:rPr lang="en-US" dirty="0"/>
              <a:t>Because it is also a tough role, you may want to name 2: a primary and a back-up. It’s important, however, to make sure that they can express your wishes in harmony, always putting what </a:t>
            </a:r>
            <a:r>
              <a:rPr lang="en-US" b="1" dirty="0"/>
              <a:t>you</a:t>
            </a:r>
            <a:r>
              <a:rPr lang="en-US" dirty="0"/>
              <a:t> want first. </a:t>
            </a:r>
          </a:p>
          <a:p>
            <a:endParaRPr lang="en-US" dirty="0"/>
          </a:p>
          <a:p>
            <a:r>
              <a:rPr lang="en-US" dirty="0"/>
              <a:t>Consider Charlie’s story. </a:t>
            </a:r>
          </a:p>
          <a:p>
            <a:endParaRPr lang="en-US" dirty="0"/>
          </a:p>
          <a:p>
            <a:r>
              <a:rPr lang="en-US" dirty="0"/>
              <a:t>PRESENTER: READ CHARLIE’S STORY.</a:t>
            </a:r>
          </a:p>
        </p:txBody>
      </p:sp>
      <p:sp>
        <p:nvSpPr>
          <p:cNvPr id="4" name="Slide Number Placeholder 3"/>
          <p:cNvSpPr>
            <a:spLocks noGrp="1"/>
          </p:cNvSpPr>
          <p:nvPr>
            <p:ph type="sldNum" sz="quarter" idx="5"/>
          </p:nvPr>
        </p:nvSpPr>
        <p:spPr/>
        <p:txBody>
          <a:bodyPr/>
          <a:lstStyle/>
          <a:p>
            <a:fld id="{D5840651-93DC-C54A-A351-E899E03EFF4F}" type="slidenum">
              <a:rPr lang="en-US" smtClean="0"/>
              <a:t>24</a:t>
            </a:fld>
            <a:endParaRPr lang="en-US" dirty="0"/>
          </a:p>
        </p:txBody>
      </p:sp>
    </p:spTree>
    <p:extLst>
      <p:ext uri="{BB962C8B-B14F-4D97-AF65-F5344CB8AC3E}">
        <p14:creationId xmlns:p14="http://schemas.microsoft.com/office/powerpoint/2010/main" val="9291847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r>
              <a:rPr lang="en-US" dirty="0"/>
              <a:t> </a:t>
            </a:r>
            <a:fld id="{1012DB44-2631-9446-BC4A-9CEE2228C332}" type="slidenum">
              <a:rPr lang="en-US" smtClean="0"/>
              <a:pPr>
                <a:defRPr/>
              </a:pPr>
              <a:t>25</a:t>
            </a:fld>
            <a:endParaRPr lang="en-US" dirty="0"/>
          </a:p>
        </p:txBody>
      </p:sp>
    </p:spTree>
    <p:extLst>
      <p:ext uri="{BB962C8B-B14F-4D97-AF65-F5344CB8AC3E}">
        <p14:creationId xmlns:p14="http://schemas.microsoft.com/office/powerpoint/2010/main" val="6512083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p:cNvSpPr>
          <p:nvPr>
            <p:ph type="sldImg"/>
          </p:nvPr>
        </p:nvSpPr>
        <p:spPr bwMode="auto">
          <a:noFill/>
          <a:ln>
            <a:solidFill>
              <a:srgbClr val="000000"/>
            </a:solidFill>
            <a:miter lim="800000"/>
            <a:headEnd/>
            <a:tailEnd/>
          </a:ln>
        </p:spPr>
      </p:sp>
      <p:sp>
        <p:nvSpPr>
          <p:cNvPr id="51203" name="Notes Placeholder 2"/>
          <p:cNvSpPr>
            <a:spLocks noGrp="1"/>
          </p:cNvSpPr>
          <p:nvPr>
            <p:ph type="body" idx="1"/>
          </p:nvPr>
        </p:nvSpPr>
        <p:spPr bwMode="auto">
          <a:noFill/>
        </p:spPr>
        <p:txBody>
          <a:bodyPr/>
          <a:lstStyle/>
          <a:p>
            <a:r>
              <a:rPr lang="en-US" b="1" dirty="0">
                <a:solidFill>
                  <a:schemeClr val="accent6"/>
                </a:solidFill>
                <a:latin typeface="Arial"/>
                <a:ea typeface="ＭＳ Ｐゴシック" charset="-128"/>
                <a:cs typeface="Arial"/>
              </a:rPr>
              <a:t>PRESENTER: INSERT</a:t>
            </a:r>
            <a:r>
              <a:rPr lang="en-US" b="1" baseline="0" dirty="0">
                <a:solidFill>
                  <a:schemeClr val="accent6"/>
                </a:solidFill>
                <a:latin typeface="Arial"/>
                <a:ea typeface="ＭＳ Ｐゴシック" charset="-128"/>
                <a:cs typeface="Arial"/>
              </a:rPr>
              <a:t> YOUR HEADSHOT AND CONTACT INFO. </a:t>
            </a:r>
            <a:endParaRPr lang="en-US" b="1" dirty="0">
              <a:solidFill>
                <a:schemeClr val="accent6"/>
              </a:solidFill>
              <a:latin typeface="Arial"/>
              <a:ea typeface="ＭＳ Ｐゴシック" charset="-128"/>
              <a:cs typeface="Arial"/>
            </a:endParaRPr>
          </a:p>
        </p:txBody>
      </p:sp>
      <p:sp>
        <p:nvSpPr>
          <p:cNvPr id="51204" name="Slide Number Placeholder 3"/>
          <p:cNvSpPr>
            <a:spLocks noGrp="1"/>
          </p:cNvSpPr>
          <p:nvPr>
            <p:ph type="sldNum" sz="quarter" idx="5"/>
          </p:nvPr>
        </p:nvSpPr>
        <p:spPr bwMode="auto">
          <a:noFill/>
          <a:ln>
            <a:miter lim="800000"/>
            <a:headEnd/>
            <a:tailEnd/>
          </a:ln>
        </p:spPr>
        <p:txBody>
          <a:bodyPr/>
          <a:lstStyle/>
          <a:p>
            <a:fld id="{229161C9-1BBC-E94B-BB99-B39D406CEC70}" type="slidenum">
              <a:rPr lang="en-US" smtClean="0">
                <a:solidFill>
                  <a:prstClr val="black"/>
                </a:solidFill>
                <a:latin typeface="Calibri" charset="0"/>
                <a:ea typeface="ＭＳ Ｐゴシック" charset="-128"/>
                <a:cs typeface="ＭＳ Ｐゴシック" charset="-128"/>
              </a:rPr>
              <a:pPr/>
              <a:t>26</a:t>
            </a:fld>
            <a:endParaRPr lang="en-US" dirty="0">
              <a:solidFill>
                <a:prstClr val="black"/>
              </a:solidFill>
              <a:latin typeface="Calibri" charset="0"/>
              <a:ea typeface="ＭＳ Ｐゴシック" charset="-128"/>
              <a:cs typeface="ＭＳ Ｐゴシック" charset="-128"/>
            </a:endParaRPr>
          </a:p>
        </p:txBody>
      </p:sp>
    </p:spTree>
    <p:extLst>
      <p:ext uri="{BB962C8B-B14F-4D97-AF65-F5344CB8AC3E}">
        <p14:creationId xmlns:p14="http://schemas.microsoft.com/office/powerpoint/2010/main" val="30606326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75360" y="1596249"/>
            <a:ext cx="11054080" cy="3395698"/>
          </a:xfrm>
        </p:spPr>
        <p:txBody>
          <a:bodyPr anchor="b"/>
          <a:lstStyle>
            <a:lvl1pPr algn="ctr">
              <a:defRPr sz="8533"/>
            </a:lvl1pPr>
          </a:lstStyle>
          <a:p>
            <a:r>
              <a:rPr lang="en-US" dirty="0"/>
              <a:t>Click to edit Master title style</a:t>
            </a:r>
          </a:p>
        </p:txBody>
      </p:sp>
      <p:sp>
        <p:nvSpPr>
          <p:cNvPr id="3" name="Subtitle 2"/>
          <p:cNvSpPr>
            <a:spLocks noGrp="1"/>
          </p:cNvSpPr>
          <p:nvPr>
            <p:ph type="subTitle" idx="1"/>
          </p:nvPr>
        </p:nvSpPr>
        <p:spPr>
          <a:xfrm>
            <a:off x="1625600" y="5122898"/>
            <a:ext cx="9753600" cy="2354862"/>
          </a:xfrm>
        </p:spPr>
        <p:txBody>
          <a:bodyPr/>
          <a:lstStyle>
            <a:lvl1pPr marL="0" indent="0" algn="ctr">
              <a:buNone/>
              <a:defRPr sz="3413"/>
            </a:lvl1pPr>
            <a:lvl2pPr marL="650230" indent="0" algn="ctr">
              <a:buNone/>
              <a:defRPr sz="2844"/>
            </a:lvl2pPr>
            <a:lvl3pPr marL="1300460" indent="0" algn="ctr">
              <a:buNone/>
              <a:defRPr sz="2560"/>
            </a:lvl3pPr>
            <a:lvl4pPr marL="1950690" indent="0" algn="ctr">
              <a:buNone/>
              <a:defRPr sz="2276"/>
            </a:lvl4pPr>
            <a:lvl5pPr marL="2600919" indent="0" algn="ctr">
              <a:buNone/>
              <a:defRPr sz="2276"/>
            </a:lvl5pPr>
            <a:lvl6pPr marL="3251149" indent="0" algn="ctr">
              <a:buNone/>
              <a:defRPr sz="2276"/>
            </a:lvl6pPr>
            <a:lvl7pPr marL="3901379" indent="0" algn="ctr">
              <a:buNone/>
              <a:defRPr sz="2276"/>
            </a:lvl7pPr>
            <a:lvl8pPr marL="4551609" indent="0" algn="ctr">
              <a:buNone/>
              <a:defRPr sz="2276"/>
            </a:lvl8pPr>
            <a:lvl9pPr marL="5201839" indent="0" algn="ctr">
              <a:buNone/>
              <a:defRPr sz="227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D707F3-9AD6-9546-BAFC-1393A0504F8D}" type="datetime1">
              <a:rPr lang="en-US" smtClean="0"/>
              <a:t>10/20/23</a:t>
            </a:fld>
            <a:endParaRPr lang="en-US" dirty="0"/>
          </a:p>
        </p:txBody>
      </p:sp>
      <p:sp>
        <p:nvSpPr>
          <p:cNvPr id="5" name="Footer Placeholder 4"/>
          <p:cNvSpPr>
            <a:spLocks noGrp="1"/>
          </p:cNvSpPr>
          <p:nvPr>
            <p:ph type="ftr" sz="quarter" idx="11"/>
          </p:nvPr>
        </p:nvSpPr>
        <p:spPr/>
        <p:txBody>
          <a:bodyPr/>
          <a:lstStyle/>
          <a:p>
            <a:r>
              <a:rPr lang="en-US" dirty="0"/>
              <a:t>The Care Partner Project ©2023</a:t>
            </a:r>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2286762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4E9B427-FE2C-D641-8D4F-EC0E98B40CF4}" type="datetime1">
              <a:rPr lang="en-US" smtClean="0"/>
              <a:t>10/20/23</a:t>
            </a:fld>
            <a:endParaRPr lang="en-US" dirty="0"/>
          </a:p>
        </p:txBody>
      </p:sp>
      <p:sp>
        <p:nvSpPr>
          <p:cNvPr id="5" name="Footer Placeholder 4"/>
          <p:cNvSpPr>
            <a:spLocks noGrp="1"/>
          </p:cNvSpPr>
          <p:nvPr>
            <p:ph type="ftr" sz="quarter" idx="11"/>
          </p:nvPr>
        </p:nvSpPr>
        <p:spPr/>
        <p:txBody>
          <a:bodyPr/>
          <a:lstStyle/>
          <a:p>
            <a:r>
              <a:rPr lang="en-US" dirty="0"/>
              <a:t>The Care Partner Project ©2023</a:t>
            </a:r>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3484169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87307" y="2431629"/>
            <a:ext cx="11216640" cy="4057226"/>
          </a:xfrm>
        </p:spPr>
        <p:txBody>
          <a:bodyPr anchor="b"/>
          <a:lstStyle>
            <a:lvl1pPr>
              <a:defRPr sz="8533"/>
            </a:lvl1pPr>
          </a:lstStyle>
          <a:p>
            <a:r>
              <a:rPr lang="en-US"/>
              <a:t>Click to edit Master title style</a:t>
            </a:r>
            <a:endParaRPr lang="en-US" dirty="0"/>
          </a:p>
        </p:txBody>
      </p:sp>
      <p:sp>
        <p:nvSpPr>
          <p:cNvPr id="3" name="Text Placeholder 2"/>
          <p:cNvSpPr>
            <a:spLocks noGrp="1"/>
          </p:cNvSpPr>
          <p:nvPr>
            <p:ph type="body" idx="1"/>
          </p:nvPr>
        </p:nvSpPr>
        <p:spPr>
          <a:xfrm>
            <a:off x="887307" y="6527239"/>
            <a:ext cx="11216640" cy="2133599"/>
          </a:xfrm>
        </p:spPr>
        <p:txBody>
          <a:bodyPr/>
          <a:lstStyle>
            <a:lvl1pPr marL="0" indent="0">
              <a:buNone/>
              <a:defRPr sz="3413">
                <a:solidFill>
                  <a:schemeClr val="tx1"/>
                </a:solidFill>
              </a:defRPr>
            </a:lvl1pPr>
            <a:lvl2pPr marL="650230" indent="0">
              <a:buNone/>
              <a:defRPr sz="2844">
                <a:solidFill>
                  <a:schemeClr val="tx1">
                    <a:tint val="75000"/>
                  </a:schemeClr>
                </a:solidFill>
              </a:defRPr>
            </a:lvl2pPr>
            <a:lvl3pPr marL="1300460" indent="0">
              <a:buNone/>
              <a:defRPr sz="2560">
                <a:solidFill>
                  <a:schemeClr val="tx1">
                    <a:tint val="75000"/>
                  </a:schemeClr>
                </a:solidFill>
              </a:defRPr>
            </a:lvl3pPr>
            <a:lvl4pPr marL="1950690" indent="0">
              <a:buNone/>
              <a:defRPr sz="2276">
                <a:solidFill>
                  <a:schemeClr val="tx1">
                    <a:tint val="75000"/>
                  </a:schemeClr>
                </a:solidFill>
              </a:defRPr>
            </a:lvl4pPr>
            <a:lvl5pPr marL="2600919" indent="0">
              <a:buNone/>
              <a:defRPr sz="2276">
                <a:solidFill>
                  <a:schemeClr val="tx1">
                    <a:tint val="75000"/>
                  </a:schemeClr>
                </a:solidFill>
              </a:defRPr>
            </a:lvl5pPr>
            <a:lvl6pPr marL="3251149" indent="0">
              <a:buNone/>
              <a:defRPr sz="2276">
                <a:solidFill>
                  <a:schemeClr val="tx1">
                    <a:tint val="75000"/>
                  </a:schemeClr>
                </a:solidFill>
              </a:defRPr>
            </a:lvl6pPr>
            <a:lvl7pPr marL="3901379" indent="0">
              <a:buNone/>
              <a:defRPr sz="2276">
                <a:solidFill>
                  <a:schemeClr val="tx1">
                    <a:tint val="75000"/>
                  </a:schemeClr>
                </a:solidFill>
              </a:defRPr>
            </a:lvl7pPr>
            <a:lvl8pPr marL="4551609" indent="0">
              <a:buNone/>
              <a:defRPr sz="2276">
                <a:solidFill>
                  <a:schemeClr val="tx1">
                    <a:tint val="75000"/>
                  </a:schemeClr>
                </a:solidFill>
              </a:defRPr>
            </a:lvl8pPr>
            <a:lvl9pPr marL="5201839" indent="0">
              <a:buNone/>
              <a:defRPr sz="227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2C1458-82AD-624B-9AD5-88F195AA069A}" type="datetime1">
              <a:rPr lang="en-US" smtClean="0"/>
              <a:t>10/20/23</a:t>
            </a:fld>
            <a:endParaRPr lang="en-US" dirty="0"/>
          </a:p>
        </p:txBody>
      </p:sp>
      <p:sp>
        <p:nvSpPr>
          <p:cNvPr id="5" name="Footer Placeholder 4"/>
          <p:cNvSpPr>
            <a:spLocks noGrp="1"/>
          </p:cNvSpPr>
          <p:nvPr>
            <p:ph type="ftr" sz="quarter" idx="11"/>
          </p:nvPr>
        </p:nvSpPr>
        <p:spPr/>
        <p:txBody>
          <a:bodyPr/>
          <a:lstStyle/>
          <a:p>
            <a:r>
              <a:rPr lang="en-US" dirty="0"/>
              <a:t>The Care Partner Project ©2023</a:t>
            </a:r>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725388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94080" y="2596444"/>
            <a:ext cx="5527040" cy="61885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83680" y="2596444"/>
            <a:ext cx="5527040" cy="61885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C23F538-079C-EE4F-9326-BAA455716D3A}" type="datetime1">
              <a:rPr lang="en-US" smtClean="0"/>
              <a:t>10/20/23</a:t>
            </a:fld>
            <a:endParaRPr lang="en-US" dirty="0"/>
          </a:p>
        </p:txBody>
      </p:sp>
      <p:sp>
        <p:nvSpPr>
          <p:cNvPr id="6" name="Footer Placeholder 5"/>
          <p:cNvSpPr>
            <a:spLocks noGrp="1"/>
          </p:cNvSpPr>
          <p:nvPr>
            <p:ph type="ftr" sz="quarter" idx="11"/>
          </p:nvPr>
        </p:nvSpPr>
        <p:spPr/>
        <p:txBody>
          <a:bodyPr/>
          <a:lstStyle/>
          <a:p>
            <a:r>
              <a:rPr lang="en-US" dirty="0"/>
              <a:t>The Care Partner Project ©2023</a:t>
            </a:r>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34423486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95774" y="519291"/>
            <a:ext cx="11216640" cy="1885245"/>
          </a:xfrm>
        </p:spPr>
        <p:txBody>
          <a:bodyPr/>
          <a:lstStyle/>
          <a:p>
            <a:r>
              <a:rPr lang="en-US"/>
              <a:t>Click to edit Master title style</a:t>
            </a:r>
            <a:endParaRPr lang="en-US" dirty="0"/>
          </a:p>
        </p:txBody>
      </p:sp>
      <p:sp>
        <p:nvSpPr>
          <p:cNvPr id="3" name="Text Placeholder 2"/>
          <p:cNvSpPr>
            <a:spLocks noGrp="1"/>
          </p:cNvSpPr>
          <p:nvPr>
            <p:ph type="body" idx="1"/>
          </p:nvPr>
        </p:nvSpPr>
        <p:spPr>
          <a:xfrm>
            <a:off x="895775" y="2390987"/>
            <a:ext cx="5501639" cy="1171786"/>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a:t>Click to edit Master text styles</a:t>
            </a:r>
          </a:p>
        </p:txBody>
      </p:sp>
      <p:sp>
        <p:nvSpPr>
          <p:cNvPr id="4" name="Content Placeholder 3"/>
          <p:cNvSpPr>
            <a:spLocks noGrp="1"/>
          </p:cNvSpPr>
          <p:nvPr>
            <p:ph sz="half" idx="2"/>
          </p:nvPr>
        </p:nvSpPr>
        <p:spPr>
          <a:xfrm>
            <a:off x="895775" y="3562773"/>
            <a:ext cx="5501639" cy="5240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83681" y="2390987"/>
            <a:ext cx="5528734" cy="1171786"/>
          </a:xfrm>
        </p:spPr>
        <p:txBody>
          <a:bodyPr anchor="b"/>
          <a:lstStyle>
            <a:lvl1pPr marL="0" indent="0">
              <a:buNone/>
              <a:defRPr sz="3413" b="1"/>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a:t>Click to edit Master text styles</a:t>
            </a:r>
          </a:p>
        </p:txBody>
      </p:sp>
      <p:sp>
        <p:nvSpPr>
          <p:cNvPr id="6" name="Content Placeholder 5"/>
          <p:cNvSpPr>
            <a:spLocks noGrp="1"/>
          </p:cNvSpPr>
          <p:nvPr>
            <p:ph sz="quarter" idx="4"/>
          </p:nvPr>
        </p:nvSpPr>
        <p:spPr>
          <a:xfrm>
            <a:off x="6583681" y="3562773"/>
            <a:ext cx="5528734" cy="5240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1D3BD9-CBFD-094B-BDD2-E5A29B5E1A01}" type="datetime1">
              <a:rPr lang="en-US" smtClean="0"/>
              <a:t>10/20/23</a:t>
            </a:fld>
            <a:endParaRPr lang="en-US" dirty="0"/>
          </a:p>
        </p:txBody>
      </p:sp>
      <p:sp>
        <p:nvSpPr>
          <p:cNvPr id="8" name="Footer Placeholder 7"/>
          <p:cNvSpPr>
            <a:spLocks noGrp="1"/>
          </p:cNvSpPr>
          <p:nvPr>
            <p:ph type="ftr" sz="quarter" idx="11"/>
          </p:nvPr>
        </p:nvSpPr>
        <p:spPr/>
        <p:txBody>
          <a:bodyPr/>
          <a:lstStyle/>
          <a:p>
            <a:r>
              <a:rPr lang="en-US" dirty="0"/>
              <a:t>The Care Partner Project ©2023</a:t>
            </a:r>
          </a:p>
        </p:txBody>
      </p:sp>
      <p:sp>
        <p:nvSpPr>
          <p:cNvPr id="9" name="Slide Number Placeholder 8"/>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42774030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485E302-7651-B641-9864-800E57821503}" type="datetime1">
              <a:rPr lang="en-US" smtClean="0"/>
              <a:t>10/20/23</a:t>
            </a:fld>
            <a:endParaRPr lang="en-US" dirty="0"/>
          </a:p>
        </p:txBody>
      </p:sp>
      <p:sp>
        <p:nvSpPr>
          <p:cNvPr id="4" name="Footer Placeholder 3"/>
          <p:cNvSpPr>
            <a:spLocks noGrp="1"/>
          </p:cNvSpPr>
          <p:nvPr>
            <p:ph type="ftr" sz="quarter" idx="11"/>
          </p:nvPr>
        </p:nvSpPr>
        <p:spPr/>
        <p:txBody>
          <a:bodyPr/>
          <a:lstStyle/>
          <a:p>
            <a:r>
              <a:rPr lang="en-US" dirty="0"/>
              <a:t>The Care Partner Project ©2023</a:t>
            </a:r>
          </a:p>
        </p:txBody>
      </p:sp>
      <p:sp>
        <p:nvSpPr>
          <p:cNvPr id="5" name="Slide Number Placeholder 4"/>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37333418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ECA429-FCED-8A41-A041-D380BB6999BB}" type="datetime1">
              <a:rPr lang="en-US" smtClean="0"/>
              <a:t>10/20/23</a:t>
            </a:fld>
            <a:endParaRPr lang="en-US" dirty="0"/>
          </a:p>
        </p:txBody>
      </p:sp>
      <p:sp>
        <p:nvSpPr>
          <p:cNvPr id="3" name="Footer Placeholder 2"/>
          <p:cNvSpPr>
            <a:spLocks noGrp="1"/>
          </p:cNvSpPr>
          <p:nvPr>
            <p:ph type="ftr" sz="quarter" idx="11"/>
          </p:nvPr>
        </p:nvSpPr>
        <p:spPr/>
        <p:txBody>
          <a:bodyPr/>
          <a:lstStyle/>
          <a:p>
            <a:r>
              <a:rPr lang="en-US" dirty="0"/>
              <a:t>The Care Partner Project ©2023</a:t>
            </a:r>
          </a:p>
        </p:txBody>
      </p:sp>
      <p:sp>
        <p:nvSpPr>
          <p:cNvPr id="4" name="Slide Number Placeholder 3"/>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22075281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650240"/>
            <a:ext cx="4194386" cy="2275840"/>
          </a:xfrm>
        </p:spPr>
        <p:txBody>
          <a:bodyPr anchor="b"/>
          <a:lstStyle>
            <a:lvl1pPr>
              <a:defRPr sz="4551"/>
            </a:lvl1pPr>
          </a:lstStyle>
          <a:p>
            <a:r>
              <a:rPr lang="en-US"/>
              <a:t>Click to edit Master title style</a:t>
            </a:r>
            <a:endParaRPr lang="en-US" dirty="0"/>
          </a:p>
        </p:txBody>
      </p:sp>
      <p:sp>
        <p:nvSpPr>
          <p:cNvPr id="3" name="Content Placeholder 2"/>
          <p:cNvSpPr>
            <a:spLocks noGrp="1"/>
          </p:cNvSpPr>
          <p:nvPr>
            <p:ph idx="1"/>
          </p:nvPr>
        </p:nvSpPr>
        <p:spPr>
          <a:xfrm>
            <a:off x="5528734" y="1404340"/>
            <a:ext cx="6583680" cy="6931378"/>
          </a:xfrm>
        </p:spPr>
        <p:txBody>
          <a:bodyPr/>
          <a:lstStyle>
            <a:lvl1pPr>
              <a:defRPr sz="4551"/>
            </a:lvl1pPr>
            <a:lvl2pPr>
              <a:defRPr sz="3982"/>
            </a:lvl2pPr>
            <a:lvl3pPr>
              <a:defRPr sz="3413"/>
            </a:lvl3pPr>
            <a:lvl4pPr>
              <a:defRPr sz="2844"/>
            </a:lvl4pPr>
            <a:lvl5pPr>
              <a:defRPr sz="2844"/>
            </a:lvl5pPr>
            <a:lvl6pPr>
              <a:defRPr sz="2844"/>
            </a:lvl6pPr>
            <a:lvl7pPr>
              <a:defRPr sz="2844"/>
            </a:lvl7pPr>
            <a:lvl8pPr>
              <a:defRPr sz="2844"/>
            </a:lvl8pPr>
            <a:lvl9pPr>
              <a:defRPr sz="284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95774" y="2926080"/>
            <a:ext cx="4194386" cy="5420925"/>
          </a:xfrm>
        </p:spPr>
        <p:txBody>
          <a:bodyPr/>
          <a:lstStyle>
            <a:lvl1pPr marL="0" indent="0">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7F1CF347-79E2-F44E-9185-A549CFE839AB}" type="datetime1">
              <a:rPr lang="en-US" smtClean="0"/>
              <a:t>10/20/23</a:t>
            </a:fld>
            <a:endParaRPr lang="en-US" dirty="0"/>
          </a:p>
        </p:txBody>
      </p:sp>
      <p:sp>
        <p:nvSpPr>
          <p:cNvPr id="6" name="Footer Placeholder 5"/>
          <p:cNvSpPr>
            <a:spLocks noGrp="1"/>
          </p:cNvSpPr>
          <p:nvPr>
            <p:ph type="ftr" sz="quarter" idx="11"/>
          </p:nvPr>
        </p:nvSpPr>
        <p:spPr/>
        <p:txBody>
          <a:bodyPr/>
          <a:lstStyle/>
          <a:p>
            <a:r>
              <a:rPr lang="en-US" dirty="0"/>
              <a:t>The Care Partner Project ©2023</a:t>
            </a:r>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1750013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95774" y="650240"/>
            <a:ext cx="4194386" cy="2275840"/>
          </a:xfrm>
        </p:spPr>
        <p:txBody>
          <a:bodyPr anchor="b"/>
          <a:lstStyle>
            <a:lvl1pPr>
              <a:defRPr sz="4551"/>
            </a:lvl1pPr>
          </a:lstStyle>
          <a:p>
            <a:r>
              <a:rPr lang="en-US"/>
              <a:t>Click to edit Master title style</a:t>
            </a:r>
            <a:endParaRPr lang="en-US" dirty="0"/>
          </a:p>
        </p:txBody>
      </p:sp>
      <p:sp>
        <p:nvSpPr>
          <p:cNvPr id="3" name="Picture Placeholder 2"/>
          <p:cNvSpPr>
            <a:spLocks noGrp="1" noChangeAspect="1"/>
          </p:cNvSpPr>
          <p:nvPr>
            <p:ph type="pic" idx="1"/>
          </p:nvPr>
        </p:nvSpPr>
        <p:spPr>
          <a:xfrm>
            <a:off x="5528734" y="1404340"/>
            <a:ext cx="6583680" cy="6931378"/>
          </a:xfrm>
        </p:spPr>
        <p:txBody>
          <a:bodyPr anchor="t"/>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r>
              <a:rPr lang="en-US" dirty="0"/>
              <a:t>Click icon to add picture</a:t>
            </a:r>
          </a:p>
        </p:txBody>
      </p:sp>
      <p:sp>
        <p:nvSpPr>
          <p:cNvPr id="4" name="Text Placeholder 3"/>
          <p:cNvSpPr>
            <a:spLocks noGrp="1"/>
          </p:cNvSpPr>
          <p:nvPr>
            <p:ph type="body" sz="half" idx="2"/>
          </p:nvPr>
        </p:nvSpPr>
        <p:spPr>
          <a:xfrm>
            <a:off x="895774" y="2926080"/>
            <a:ext cx="4194386" cy="5420925"/>
          </a:xfrm>
        </p:spPr>
        <p:txBody>
          <a:bodyPr/>
          <a:lstStyle>
            <a:lvl1pPr marL="0" indent="0">
              <a:buNone/>
              <a:defRPr sz="2276"/>
            </a:lvl1pPr>
            <a:lvl2pPr marL="650230" indent="0">
              <a:buNone/>
              <a:defRPr sz="1991"/>
            </a:lvl2pPr>
            <a:lvl3pPr marL="1300460" indent="0">
              <a:buNone/>
              <a:defRPr sz="1707"/>
            </a:lvl3pPr>
            <a:lvl4pPr marL="1950690" indent="0">
              <a:buNone/>
              <a:defRPr sz="1422"/>
            </a:lvl4pPr>
            <a:lvl5pPr marL="2600919" indent="0">
              <a:buNone/>
              <a:defRPr sz="1422"/>
            </a:lvl5pPr>
            <a:lvl6pPr marL="3251149" indent="0">
              <a:buNone/>
              <a:defRPr sz="1422"/>
            </a:lvl6pPr>
            <a:lvl7pPr marL="3901379" indent="0">
              <a:buNone/>
              <a:defRPr sz="1422"/>
            </a:lvl7pPr>
            <a:lvl8pPr marL="4551609" indent="0">
              <a:buNone/>
              <a:defRPr sz="1422"/>
            </a:lvl8pPr>
            <a:lvl9pPr marL="5201839" indent="0">
              <a:buNone/>
              <a:defRPr sz="1422"/>
            </a:lvl9pPr>
          </a:lstStyle>
          <a:p>
            <a:pPr lvl="0"/>
            <a:r>
              <a:rPr lang="en-US"/>
              <a:t>Click to edit Master text styles</a:t>
            </a:r>
          </a:p>
        </p:txBody>
      </p:sp>
      <p:sp>
        <p:nvSpPr>
          <p:cNvPr id="5" name="Date Placeholder 4"/>
          <p:cNvSpPr>
            <a:spLocks noGrp="1"/>
          </p:cNvSpPr>
          <p:nvPr>
            <p:ph type="dt" sz="half" idx="10"/>
          </p:nvPr>
        </p:nvSpPr>
        <p:spPr/>
        <p:txBody>
          <a:bodyPr/>
          <a:lstStyle/>
          <a:p>
            <a:fld id="{379A5299-36BE-F344-8FC3-2B01475576F2}" type="datetime1">
              <a:rPr lang="en-US" smtClean="0"/>
              <a:t>10/20/23</a:t>
            </a:fld>
            <a:endParaRPr lang="en-US" dirty="0"/>
          </a:p>
        </p:txBody>
      </p:sp>
      <p:sp>
        <p:nvSpPr>
          <p:cNvPr id="6" name="Footer Placeholder 5"/>
          <p:cNvSpPr>
            <a:spLocks noGrp="1"/>
          </p:cNvSpPr>
          <p:nvPr>
            <p:ph type="ftr" sz="quarter" idx="11"/>
          </p:nvPr>
        </p:nvSpPr>
        <p:spPr/>
        <p:txBody>
          <a:bodyPr/>
          <a:lstStyle/>
          <a:p>
            <a:r>
              <a:rPr lang="en-US" dirty="0"/>
              <a:t>The Care Partner Project ©2023</a:t>
            </a:r>
          </a:p>
        </p:txBody>
      </p:sp>
      <p:sp>
        <p:nvSpPr>
          <p:cNvPr id="7" name="Slide Number Placeholder 6"/>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121613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A5C1585-D0E7-0C40-A164-149BDFF6D4EA}" type="datetime1">
              <a:rPr lang="en-US" smtClean="0"/>
              <a:t>10/20/23</a:t>
            </a:fld>
            <a:endParaRPr lang="en-US" dirty="0"/>
          </a:p>
        </p:txBody>
      </p:sp>
      <p:sp>
        <p:nvSpPr>
          <p:cNvPr id="5" name="Footer Placeholder 4"/>
          <p:cNvSpPr>
            <a:spLocks noGrp="1"/>
          </p:cNvSpPr>
          <p:nvPr>
            <p:ph type="ftr" sz="quarter" idx="11"/>
          </p:nvPr>
        </p:nvSpPr>
        <p:spPr/>
        <p:txBody>
          <a:bodyPr/>
          <a:lstStyle/>
          <a:p>
            <a:r>
              <a:rPr lang="en-US" dirty="0"/>
              <a:t>The Care Partner Project ©2023</a:t>
            </a:r>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3580605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1" y="519289"/>
            <a:ext cx="2804160" cy="826572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94081" y="519289"/>
            <a:ext cx="8249920" cy="82657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8644134-9B0D-8140-A99C-99ABCA8E4786}" type="datetime1">
              <a:rPr lang="en-US" smtClean="0"/>
              <a:t>10/20/23</a:t>
            </a:fld>
            <a:endParaRPr lang="en-US" dirty="0"/>
          </a:p>
        </p:txBody>
      </p:sp>
      <p:sp>
        <p:nvSpPr>
          <p:cNvPr id="5" name="Footer Placeholder 4"/>
          <p:cNvSpPr>
            <a:spLocks noGrp="1"/>
          </p:cNvSpPr>
          <p:nvPr>
            <p:ph type="ftr" sz="quarter" idx="11"/>
          </p:nvPr>
        </p:nvSpPr>
        <p:spPr/>
        <p:txBody>
          <a:bodyPr/>
          <a:lstStyle/>
          <a:p>
            <a:r>
              <a:rPr lang="en-US" dirty="0"/>
              <a:t>The Care Partner Project ©2023</a:t>
            </a:r>
          </a:p>
        </p:txBody>
      </p:sp>
      <p:sp>
        <p:nvSpPr>
          <p:cNvPr id="6" name="Slide Number Placeholder 5"/>
          <p:cNvSpPr>
            <a:spLocks noGrp="1"/>
          </p:cNvSpPr>
          <p:nvPr>
            <p:ph type="sldNum" sz="quarter" idx="12"/>
          </p:nvPr>
        </p:nvSpPr>
        <p:spPr/>
        <p:txBody>
          <a:bodyPr/>
          <a:lstStyle/>
          <a:p>
            <a:fld id="{86CB4B4D-7CA3-9044-876B-883B54F8677D}" type="slidenum">
              <a:rPr lang="en-US" smtClean="0"/>
              <a:t>‹#›</a:t>
            </a:fld>
            <a:endParaRPr lang="en-US" dirty="0"/>
          </a:p>
        </p:txBody>
      </p:sp>
    </p:spTree>
    <p:extLst>
      <p:ext uri="{BB962C8B-B14F-4D97-AF65-F5344CB8AC3E}">
        <p14:creationId xmlns:p14="http://schemas.microsoft.com/office/powerpoint/2010/main" val="2492312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9" name="Title Text"/>
          <p:cNvSpPr txBox="1">
            <a:spLocks noGrp="1"/>
          </p:cNvSpPr>
          <p:nvPr>
            <p:ph type="title"/>
          </p:nvPr>
        </p:nvSpPr>
        <p:spPr>
          <a:xfrm>
            <a:off x="2523570" y="189652"/>
            <a:ext cx="7957659" cy="1219203"/>
          </a:xfrm>
          <a:prstGeom prst="rect">
            <a:avLst/>
          </a:prstGeom>
        </p:spPr>
        <p:txBody>
          <a:bodyPr/>
          <a:lstStyle>
            <a:lvl1pPr>
              <a:defRPr sz="4600"/>
            </a:lvl1pPr>
          </a:lstStyle>
          <a:p>
            <a:r>
              <a:t>Title Text</a:t>
            </a:r>
          </a:p>
        </p:txBody>
      </p:sp>
      <p:sp>
        <p:nvSpPr>
          <p:cNvPr id="60" name="Body Level One…"/>
          <p:cNvSpPr txBox="1">
            <a:spLocks noGrp="1"/>
          </p:cNvSpPr>
          <p:nvPr>
            <p:ph type="body" idx="1"/>
          </p:nvPr>
        </p:nvSpPr>
        <p:spPr>
          <a:xfrm>
            <a:off x="2523570" y="1408851"/>
            <a:ext cx="7957659" cy="693589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1"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spTree>
    <p:extLst>
      <p:ext uri="{BB962C8B-B14F-4D97-AF65-F5344CB8AC3E}">
        <p14:creationId xmlns:p14="http://schemas.microsoft.com/office/powerpoint/2010/main" val="665764231"/>
      </p:ext>
    </p:extLst>
  </p:cSld>
  <p:clrMapOvr>
    <a:overrideClrMapping bg1="lt1" tx1="dk1" bg2="lt2" tx2="dk2" accent1="accent1" accent2="accent2" accent3="accent3" accent4="accent4" accent5="accent5" accent6="accent6" hlink="hlink" folHlink="folHlink"/>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Title and Content, Alt.">
    <p:spTree>
      <p:nvGrpSpPr>
        <p:cNvPr id="1" name=""/>
        <p:cNvGrpSpPr/>
        <p:nvPr/>
      </p:nvGrpSpPr>
      <p:grpSpPr>
        <a:xfrm>
          <a:off x="0" y="0"/>
          <a:ext cx="0" cy="0"/>
          <a:chOff x="0" y="0"/>
          <a:chExt cx="0" cy="0"/>
        </a:xfrm>
      </p:grpSpPr>
      <p:sp>
        <p:nvSpPr>
          <p:cNvPr id="2" name="Title 1"/>
          <p:cNvSpPr>
            <a:spLocks noGrp="1"/>
          </p:cNvSpPr>
          <p:nvPr>
            <p:ph type="title"/>
          </p:nvPr>
        </p:nvSpPr>
        <p:spPr>
          <a:xfrm>
            <a:off x="708942" y="191248"/>
            <a:ext cx="10746756" cy="1415228"/>
          </a:xfrm>
        </p:spPr>
        <p:txBody>
          <a:bodyPr anchor="b"/>
          <a:lstStyle/>
          <a:p>
            <a:r>
              <a:rPr lang="en-US" dirty="0"/>
              <a:t>Click to edit Master title style</a:t>
            </a:r>
            <a:endParaRPr dirty="0"/>
          </a:p>
        </p:txBody>
      </p:sp>
      <p:sp>
        <p:nvSpPr>
          <p:cNvPr id="3" name="Content Placeholder 2"/>
          <p:cNvSpPr>
            <a:spLocks noGrp="1"/>
          </p:cNvSpPr>
          <p:nvPr>
            <p:ph idx="1"/>
          </p:nvPr>
        </p:nvSpPr>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0" name="Text Placeholder 3"/>
          <p:cNvSpPr>
            <a:spLocks noGrp="1"/>
          </p:cNvSpPr>
          <p:nvPr>
            <p:ph type="body" sz="half" idx="2"/>
          </p:nvPr>
        </p:nvSpPr>
        <p:spPr>
          <a:xfrm>
            <a:off x="709003" y="1606475"/>
            <a:ext cx="10750521" cy="1101796"/>
          </a:xfrm>
        </p:spPr>
        <p:txBody>
          <a:bodyPr rtlCol="0">
            <a:noAutofit/>
          </a:bodyPr>
          <a:lstStyle>
            <a:lvl1pPr marL="0" indent="0">
              <a:buNone/>
              <a:defRPr kumimoji="0" sz="3413" b="0" i="0" u="none" strike="noStrike" kern="1200" cap="none" spc="0" normalizeH="0" baseline="0">
                <a:ln>
                  <a:noFill/>
                </a:ln>
                <a:solidFill>
                  <a:schemeClr val="accent3"/>
                </a:solidFill>
                <a:effectLst/>
                <a:uLnTx/>
                <a:uFillTx/>
                <a:latin typeface="Arial"/>
                <a:ea typeface="+mj-ea"/>
                <a:cs typeface="+mj-cs"/>
              </a:defRPr>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en-US" dirty="0"/>
              <a:t>Click to edit Master text styles</a:t>
            </a:r>
          </a:p>
        </p:txBody>
      </p:sp>
      <p:sp>
        <p:nvSpPr>
          <p:cNvPr id="8" name="Footer Placeholder 4"/>
          <p:cNvSpPr>
            <a:spLocks noGrp="1"/>
          </p:cNvSpPr>
          <p:nvPr>
            <p:ph type="ftr" sz="quarter" idx="11"/>
          </p:nvPr>
        </p:nvSpPr>
        <p:spPr/>
        <p:txBody>
          <a:bodyPr/>
          <a:lstStyle>
            <a:lvl1pPr>
              <a:defRPr dirty="0" smtClean="0"/>
            </a:lvl1pPr>
          </a:lstStyle>
          <a:p>
            <a:pPr>
              <a:defRPr/>
            </a:pPr>
            <a:r>
              <a:rPr lang="en-US" dirty="0"/>
              <a:t>The Care Partner Project ©2023</a:t>
            </a:r>
          </a:p>
        </p:txBody>
      </p:sp>
      <p:sp>
        <p:nvSpPr>
          <p:cNvPr id="11" name="Slide Number Placeholder 5"/>
          <p:cNvSpPr>
            <a:spLocks noGrp="1"/>
          </p:cNvSpPr>
          <p:nvPr>
            <p:ph type="sldNum" sz="quarter" idx="4"/>
          </p:nvPr>
        </p:nvSpPr>
        <p:spPr>
          <a:xfrm>
            <a:off x="9320107" y="9134970"/>
            <a:ext cx="3034453" cy="519289"/>
          </a:xfrm>
          <a:prstGeom prst="rect">
            <a:avLst/>
          </a:prstGeom>
        </p:spPr>
        <p:txBody>
          <a:bodyPr vert="horz" lIns="91440" tIns="45720" rIns="91440" bIns="45720" rtlCol="0" anchor="ctr"/>
          <a:lstStyle>
            <a:lvl1pPr algn="r">
              <a:defRPr sz="1707">
                <a:solidFill>
                  <a:schemeClr val="tx1">
                    <a:tint val="75000"/>
                  </a:schemeClr>
                </a:solidFill>
              </a:defRPr>
            </a:lvl1pPr>
          </a:lstStyle>
          <a:p>
            <a:fld id="{5545935D-753C-6342-B658-0DC896E1BF92}" type="slidenum">
              <a:rPr lang="en-US" smtClean="0"/>
              <a:t>‹#›</a:t>
            </a:fld>
            <a:endParaRPr lang="en-US" dirty="0"/>
          </a:p>
        </p:txBody>
      </p:sp>
    </p:spTree>
    <p:extLst>
      <p:ext uri="{BB962C8B-B14F-4D97-AF65-F5344CB8AC3E}">
        <p14:creationId xmlns:p14="http://schemas.microsoft.com/office/powerpoint/2010/main" val="1714048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94080" y="519291"/>
            <a:ext cx="11216640" cy="188524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94080" y="2596444"/>
            <a:ext cx="11216640" cy="618857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94080" y="9040144"/>
            <a:ext cx="2926080" cy="519289"/>
          </a:xfrm>
          <a:prstGeom prst="rect">
            <a:avLst/>
          </a:prstGeom>
        </p:spPr>
        <p:txBody>
          <a:bodyPr vert="horz" lIns="91440" tIns="45720" rIns="91440" bIns="45720" rtlCol="0" anchor="ctr"/>
          <a:lstStyle>
            <a:lvl1pPr algn="l">
              <a:defRPr sz="1707">
                <a:solidFill>
                  <a:schemeClr val="tx1">
                    <a:tint val="75000"/>
                  </a:schemeClr>
                </a:solidFill>
              </a:defRPr>
            </a:lvl1pPr>
          </a:lstStyle>
          <a:p>
            <a:fld id="{6040D6DE-FFEE-3648-AB72-4BE35B009A7B}" type="datetime1">
              <a:rPr lang="en-US" smtClean="0"/>
              <a:t>10/20/23</a:t>
            </a:fld>
            <a:endParaRPr lang="en-US" dirty="0"/>
          </a:p>
        </p:txBody>
      </p:sp>
      <p:sp>
        <p:nvSpPr>
          <p:cNvPr id="5" name="Footer Placeholder 4"/>
          <p:cNvSpPr>
            <a:spLocks noGrp="1"/>
          </p:cNvSpPr>
          <p:nvPr>
            <p:ph type="ftr" sz="quarter" idx="3"/>
          </p:nvPr>
        </p:nvSpPr>
        <p:spPr>
          <a:xfrm>
            <a:off x="4307840" y="9040144"/>
            <a:ext cx="4389120" cy="519289"/>
          </a:xfrm>
          <a:prstGeom prst="rect">
            <a:avLst/>
          </a:prstGeom>
        </p:spPr>
        <p:txBody>
          <a:bodyPr vert="horz" lIns="91440" tIns="45720" rIns="91440" bIns="45720" rtlCol="0" anchor="ctr"/>
          <a:lstStyle>
            <a:lvl1pPr algn="ctr">
              <a:defRPr sz="1707">
                <a:solidFill>
                  <a:schemeClr val="tx1">
                    <a:tint val="75000"/>
                  </a:schemeClr>
                </a:solidFill>
              </a:defRPr>
            </a:lvl1pPr>
          </a:lstStyle>
          <a:p>
            <a:r>
              <a:rPr lang="en-US" dirty="0"/>
              <a:t>The Care Partner Project ©2023</a:t>
            </a:r>
          </a:p>
        </p:txBody>
      </p:sp>
      <p:sp>
        <p:nvSpPr>
          <p:cNvPr id="6" name="Slide Number Placeholder 5"/>
          <p:cNvSpPr>
            <a:spLocks noGrp="1"/>
          </p:cNvSpPr>
          <p:nvPr>
            <p:ph type="sldNum" sz="quarter" idx="4"/>
          </p:nvPr>
        </p:nvSpPr>
        <p:spPr>
          <a:xfrm>
            <a:off x="9184640" y="9040144"/>
            <a:ext cx="2926080" cy="519289"/>
          </a:xfrm>
          <a:prstGeom prst="rect">
            <a:avLst/>
          </a:prstGeom>
        </p:spPr>
        <p:txBody>
          <a:bodyPr vert="horz" lIns="91440" tIns="45720" rIns="91440" bIns="45720" rtlCol="0" anchor="ctr"/>
          <a:lstStyle>
            <a:lvl1pPr algn="r">
              <a:defRPr sz="1707">
                <a:solidFill>
                  <a:schemeClr val="tx1">
                    <a:tint val="75000"/>
                  </a:schemeClr>
                </a:solidFill>
              </a:defRPr>
            </a:lvl1pPr>
          </a:lstStyle>
          <a:p>
            <a:fld id="{86CB4B4D-7CA3-9044-876B-883B54F8677D}" type="slidenum">
              <a:rPr lang="en-US" smtClean="0"/>
              <a:t>‹#›</a:t>
            </a:fld>
            <a:endParaRPr lang="en-US" dirty="0"/>
          </a:p>
        </p:txBody>
      </p:sp>
    </p:spTree>
    <p:extLst>
      <p:ext uri="{BB962C8B-B14F-4D97-AF65-F5344CB8AC3E}">
        <p14:creationId xmlns:p14="http://schemas.microsoft.com/office/powerpoint/2010/main" val="3115344710"/>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3" r:id="rId12"/>
    <p:sldLayoutId id="2147483724" r:id="rId13"/>
  </p:sldLayoutIdLst>
  <p:hf hdr="0" dt="0"/>
  <p:txStyles>
    <p:titleStyle>
      <a:lvl1pPr algn="l" defTabSz="1300460" rtl="0" eaLnBrk="1" latinLnBrk="0" hangingPunct="1">
        <a:lnSpc>
          <a:spcPct val="90000"/>
        </a:lnSpc>
        <a:spcBef>
          <a:spcPct val="0"/>
        </a:spcBef>
        <a:buNone/>
        <a:defRPr sz="5400" b="1" kern="1200">
          <a:solidFill>
            <a:schemeClr val="accent4"/>
          </a:solidFill>
          <a:latin typeface="+mn-lt"/>
          <a:ea typeface="+mj-ea"/>
          <a:cs typeface="+mj-cs"/>
        </a:defRPr>
      </a:lvl1pPr>
    </p:titleStyle>
    <p:bodyStyle>
      <a:lvl1pPr marL="325115" indent="-325115" algn="l" defTabSz="1300460" rtl="0" eaLnBrk="1" latinLnBrk="0" hangingPunct="1">
        <a:lnSpc>
          <a:spcPct val="90000"/>
        </a:lnSpc>
        <a:spcBef>
          <a:spcPts val="1422"/>
        </a:spcBef>
        <a:buFont typeface="Arial" panose="020B0604020202020204" pitchFamily="34" charset="0"/>
        <a:buChar char="•"/>
        <a:defRPr sz="3982" kern="1200">
          <a:solidFill>
            <a:schemeClr val="tx1">
              <a:lumMod val="65000"/>
              <a:lumOff val="35000"/>
            </a:schemeClr>
          </a:solidFill>
          <a:latin typeface="+mn-lt"/>
          <a:ea typeface="+mn-ea"/>
          <a:cs typeface="+mn-cs"/>
        </a:defRPr>
      </a:lvl1pPr>
      <a:lvl2pPr marL="975345" indent="-325115" algn="l" defTabSz="1300460" rtl="0" eaLnBrk="1" latinLnBrk="0" hangingPunct="1">
        <a:lnSpc>
          <a:spcPct val="90000"/>
        </a:lnSpc>
        <a:spcBef>
          <a:spcPts val="711"/>
        </a:spcBef>
        <a:buFont typeface="Courier New" panose="02070309020205020404" pitchFamily="49" charset="0"/>
        <a:buChar char="o"/>
        <a:defRPr sz="3413" kern="1200">
          <a:solidFill>
            <a:schemeClr val="tx1">
              <a:lumMod val="65000"/>
              <a:lumOff val="35000"/>
            </a:schemeClr>
          </a:solidFill>
          <a:latin typeface="+mn-lt"/>
          <a:ea typeface="+mn-ea"/>
          <a:cs typeface="+mn-cs"/>
        </a:defRPr>
      </a:lvl2pPr>
      <a:lvl3pPr marL="1625575" indent="-325115" algn="l" defTabSz="1300460" rtl="0" eaLnBrk="1" latinLnBrk="0" hangingPunct="1">
        <a:lnSpc>
          <a:spcPct val="90000"/>
        </a:lnSpc>
        <a:spcBef>
          <a:spcPts val="711"/>
        </a:spcBef>
        <a:buFont typeface="Arial" panose="020B0604020202020204" pitchFamily="34" charset="0"/>
        <a:buChar char="•"/>
        <a:defRPr sz="2844" kern="1200">
          <a:solidFill>
            <a:schemeClr val="tx1">
              <a:lumMod val="65000"/>
              <a:lumOff val="35000"/>
            </a:schemeClr>
          </a:solidFill>
          <a:latin typeface="+mn-lt"/>
          <a:ea typeface="+mn-ea"/>
          <a:cs typeface="+mn-cs"/>
        </a:defRPr>
      </a:lvl3pPr>
      <a:lvl4pPr marL="2275804" indent="-325115" algn="l" defTabSz="1300460" rtl="0" eaLnBrk="1" latinLnBrk="0" hangingPunct="1">
        <a:lnSpc>
          <a:spcPct val="90000"/>
        </a:lnSpc>
        <a:spcBef>
          <a:spcPts val="711"/>
        </a:spcBef>
        <a:buFont typeface="Arial" panose="020B0604020202020204" pitchFamily="34" charset="0"/>
        <a:buChar char="•"/>
        <a:defRPr sz="2560" kern="1200">
          <a:solidFill>
            <a:schemeClr val="tx1">
              <a:lumMod val="65000"/>
              <a:lumOff val="35000"/>
            </a:schemeClr>
          </a:solidFill>
          <a:latin typeface="+mn-lt"/>
          <a:ea typeface="+mn-ea"/>
          <a:cs typeface="+mn-cs"/>
        </a:defRPr>
      </a:lvl4pPr>
      <a:lvl5pPr marL="2926034" indent="-325115" algn="l" defTabSz="1300460" rtl="0" eaLnBrk="1" latinLnBrk="0" hangingPunct="1">
        <a:lnSpc>
          <a:spcPct val="90000"/>
        </a:lnSpc>
        <a:spcBef>
          <a:spcPts val="711"/>
        </a:spcBef>
        <a:buFont typeface="Arial" panose="020B0604020202020204" pitchFamily="34" charset="0"/>
        <a:buChar char="•"/>
        <a:defRPr sz="2560" kern="1200">
          <a:solidFill>
            <a:schemeClr val="tx1">
              <a:lumMod val="65000"/>
              <a:lumOff val="35000"/>
            </a:schemeClr>
          </a:solidFill>
          <a:latin typeface="+mn-lt"/>
          <a:ea typeface="+mn-ea"/>
          <a:cs typeface="+mn-cs"/>
        </a:defRPr>
      </a:lvl5pPr>
      <a:lvl6pPr marL="357626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6pPr>
      <a:lvl7pPr marL="422649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7pPr>
      <a:lvl8pPr marL="487672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8pPr>
      <a:lvl9pPr marL="5526954" indent="-325115" algn="l" defTabSz="1300460" rtl="0" eaLnBrk="1" latinLnBrk="0" hangingPunct="1">
        <a:lnSpc>
          <a:spcPct val="90000"/>
        </a:lnSpc>
        <a:spcBef>
          <a:spcPts val="711"/>
        </a:spcBef>
        <a:buFont typeface="Arial" panose="020B0604020202020204" pitchFamily="34" charset="0"/>
        <a:buChar char="•"/>
        <a:defRPr sz="2560" kern="1200">
          <a:solidFill>
            <a:schemeClr val="tx1"/>
          </a:solidFill>
          <a:latin typeface="+mn-lt"/>
          <a:ea typeface="+mn-ea"/>
          <a:cs typeface="+mn-cs"/>
        </a:defRPr>
      </a:lvl9pPr>
    </p:bodyStyle>
    <p:otherStyle>
      <a:defPPr>
        <a:defRPr lang="en-US"/>
      </a:defPPr>
      <a:lvl1pPr marL="0" algn="l" defTabSz="1300460" rtl="0" eaLnBrk="1" latinLnBrk="0" hangingPunct="1">
        <a:defRPr sz="2560" kern="1200">
          <a:solidFill>
            <a:schemeClr val="tx1"/>
          </a:solidFill>
          <a:latin typeface="+mn-lt"/>
          <a:ea typeface="+mn-ea"/>
          <a:cs typeface="+mn-cs"/>
        </a:defRPr>
      </a:lvl1pPr>
      <a:lvl2pPr marL="650230" algn="l" defTabSz="1300460" rtl="0" eaLnBrk="1" latinLnBrk="0" hangingPunct="1">
        <a:defRPr sz="2560" kern="1200">
          <a:solidFill>
            <a:schemeClr val="tx1"/>
          </a:solidFill>
          <a:latin typeface="+mn-lt"/>
          <a:ea typeface="+mn-ea"/>
          <a:cs typeface="+mn-cs"/>
        </a:defRPr>
      </a:lvl2pPr>
      <a:lvl3pPr marL="1300460" algn="l" defTabSz="1300460" rtl="0" eaLnBrk="1" latinLnBrk="0" hangingPunct="1">
        <a:defRPr sz="2560" kern="1200">
          <a:solidFill>
            <a:schemeClr val="tx1"/>
          </a:solidFill>
          <a:latin typeface="+mn-lt"/>
          <a:ea typeface="+mn-ea"/>
          <a:cs typeface="+mn-cs"/>
        </a:defRPr>
      </a:lvl3pPr>
      <a:lvl4pPr marL="1950690" algn="l" defTabSz="1300460" rtl="0" eaLnBrk="1" latinLnBrk="0" hangingPunct="1">
        <a:defRPr sz="2560" kern="1200">
          <a:solidFill>
            <a:schemeClr val="tx1"/>
          </a:solidFill>
          <a:latin typeface="+mn-lt"/>
          <a:ea typeface="+mn-ea"/>
          <a:cs typeface="+mn-cs"/>
        </a:defRPr>
      </a:lvl4pPr>
      <a:lvl5pPr marL="2600919" algn="l" defTabSz="1300460" rtl="0" eaLnBrk="1" latinLnBrk="0" hangingPunct="1">
        <a:defRPr sz="2560" kern="1200">
          <a:solidFill>
            <a:schemeClr val="tx1"/>
          </a:solidFill>
          <a:latin typeface="+mn-lt"/>
          <a:ea typeface="+mn-ea"/>
          <a:cs typeface="+mn-cs"/>
        </a:defRPr>
      </a:lvl5pPr>
      <a:lvl6pPr marL="3251149" algn="l" defTabSz="1300460" rtl="0" eaLnBrk="1" latinLnBrk="0" hangingPunct="1">
        <a:defRPr sz="2560" kern="1200">
          <a:solidFill>
            <a:schemeClr val="tx1"/>
          </a:solidFill>
          <a:latin typeface="+mn-lt"/>
          <a:ea typeface="+mn-ea"/>
          <a:cs typeface="+mn-cs"/>
        </a:defRPr>
      </a:lvl6pPr>
      <a:lvl7pPr marL="3901379" algn="l" defTabSz="1300460" rtl="0" eaLnBrk="1" latinLnBrk="0" hangingPunct="1">
        <a:defRPr sz="2560" kern="1200">
          <a:solidFill>
            <a:schemeClr val="tx1"/>
          </a:solidFill>
          <a:latin typeface="+mn-lt"/>
          <a:ea typeface="+mn-ea"/>
          <a:cs typeface="+mn-cs"/>
        </a:defRPr>
      </a:lvl7pPr>
      <a:lvl8pPr marL="4551609" algn="l" defTabSz="1300460" rtl="0" eaLnBrk="1" latinLnBrk="0" hangingPunct="1">
        <a:defRPr sz="2560" kern="1200">
          <a:solidFill>
            <a:schemeClr val="tx1"/>
          </a:solidFill>
          <a:latin typeface="+mn-lt"/>
          <a:ea typeface="+mn-ea"/>
          <a:cs typeface="+mn-cs"/>
        </a:defRPr>
      </a:lvl8pPr>
      <a:lvl9pPr marL="5201839" algn="l" defTabSz="1300460"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hyperlink" Target="http://www.fivewishes.or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4.svg"/></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6.jpeg"/><Relationship Id="rId7" Type="http://schemas.openxmlformats.org/officeDocument/2006/relationships/diagramColors" Target="../diagrams/colors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0.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34.png"/><Relationship Id="rId7" Type="http://schemas.openxmlformats.org/officeDocument/2006/relationships/diagramColors" Target="../diagrams/colors4.xml"/><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hyperlink" Target="http://www.fivewishes.org/"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close-up of hands holding each other&#10;&#10;Description automatically generated with medium confidence">
            <a:extLst>
              <a:ext uri="{FF2B5EF4-FFF2-40B4-BE49-F238E27FC236}">
                <a16:creationId xmlns:a16="http://schemas.microsoft.com/office/drawing/2014/main" id="{70F44E68-C71B-6F4E-8E7B-306F05C4FC84}"/>
              </a:ext>
            </a:extLst>
          </p:cNvPr>
          <p:cNvPicPr>
            <a:picLocks noChangeAspect="1"/>
          </p:cNvPicPr>
          <p:nvPr/>
        </p:nvPicPr>
        <p:blipFill rotWithShape="1">
          <a:blip r:embed="rId3">
            <a:extLst>
              <a:ext uri="{28A0092B-C50C-407E-A947-70E740481C1C}">
                <a14:useLocalDpi xmlns:a14="http://schemas.microsoft.com/office/drawing/2010/main" val="0"/>
              </a:ext>
            </a:extLst>
          </a:blip>
          <a:srcRect l="6499" r="4836" b="1"/>
          <a:stretch/>
        </p:blipFill>
        <p:spPr>
          <a:xfrm>
            <a:off x="20" y="10"/>
            <a:ext cx="13004780" cy="9753590"/>
          </a:xfrm>
          <a:prstGeom prst="rect">
            <a:avLst/>
          </a:prstGeom>
        </p:spPr>
      </p:pic>
      <p:sp>
        <p:nvSpPr>
          <p:cNvPr id="23" name="Freeform: Shape 22">
            <a:extLst>
              <a:ext uri="{FF2B5EF4-FFF2-40B4-BE49-F238E27FC236}">
                <a16:creationId xmlns:a16="http://schemas.microsoft.com/office/drawing/2014/main" id="{22C6C9C9-83BF-4A6C-A1BF-C1735C61B4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22958" y="1"/>
            <a:ext cx="7781843" cy="9747139"/>
          </a:xfrm>
          <a:custGeom>
            <a:avLst/>
            <a:gdLst>
              <a:gd name="connsiteX0" fmla="*/ 2113864 w 7295477"/>
              <a:gd name="connsiteY0" fmla="*/ 0 h 6853457"/>
              <a:gd name="connsiteX1" fmla="*/ 5731689 w 7295477"/>
              <a:gd name="connsiteY1" fmla="*/ 0 h 6853457"/>
              <a:gd name="connsiteX2" fmla="*/ 5792604 w 7295477"/>
              <a:gd name="connsiteY2" fmla="*/ 31199 h 6853457"/>
              <a:gd name="connsiteX3" fmla="*/ 7277638 w 7295477"/>
              <a:gd name="connsiteY3" fmla="*/ 1446415 h 6853457"/>
              <a:gd name="connsiteX4" fmla="*/ 7295477 w 7295477"/>
              <a:gd name="connsiteY4" fmla="*/ 1478103 h 6853457"/>
              <a:gd name="connsiteX5" fmla="*/ 7295477 w 7295477"/>
              <a:gd name="connsiteY5" fmla="*/ 5482224 h 6853457"/>
              <a:gd name="connsiteX6" fmla="*/ 7195301 w 7295477"/>
              <a:gd name="connsiteY6" fmla="*/ 5644337 h 6853457"/>
              <a:gd name="connsiteX7" fmla="*/ 5956878 w 7295477"/>
              <a:gd name="connsiteY7" fmla="*/ 6835380 h 6853457"/>
              <a:gd name="connsiteX8" fmla="*/ 5925438 w 7295477"/>
              <a:gd name="connsiteY8" fmla="*/ 6853457 h 6853457"/>
              <a:gd name="connsiteX9" fmla="*/ 1920114 w 7295477"/>
              <a:gd name="connsiteY9" fmla="*/ 6853457 h 6853457"/>
              <a:gd name="connsiteX10" fmla="*/ 1888674 w 7295477"/>
              <a:gd name="connsiteY10" fmla="*/ 6835380 h 6853457"/>
              <a:gd name="connsiteX11" fmla="*/ 0 w 7295477"/>
              <a:gd name="connsiteY11" fmla="*/ 3480517 h 6853457"/>
              <a:gd name="connsiteX12" fmla="*/ 2052949 w 7295477"/>
              <a:gd name="connsiteY12" fmla="*/ 31199 h 6853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295477" h="6853457">
                <a:moveTo>
                  <a:pt x="2113864" y="0"/>
                </a:moveTo>
                <a:lnTo>
                  <a:pt x="5731689" y="0"/>
                </a:lnTo>
                <a:lnTo>
                  <a:pt x="5792604" y="31199"/>
                </a:lnTo>
                <a:cubicBezTo>
                  <a:pt x="6404018" y="363339"/>
                  <a:pt x="6917255" y="853303"/>
                  <a:pt x="7277638" y="1446415"/>
                </a:cubicBezTo>
                <a:lnTo>
                  <a:pt x="7295477" y="1478103"/>
                </a:lnTo>
                <a:lnTo>
                  <a:pt x="7295477" y="5482224"/>
                </a:lnTo>
                <a:lnTo>
                  <a:pt x="7195301" y="5644337"/>
                </a:lnTo>
                <a:cubicBezTo>
                  <a:pt x="6875688" y="6126745"/>
                  <a:pt x="6452261" y="6534378"/>
                  <a:pt x="5956878" y="6835380"/>
                </a:cubicBezTo>
                <a:lnTo>
                  <a:pt x="5925438" y="6853457"/>
                </a:lnTo>
                <a:lnTo>
                  <a:pt x="1920114" y="6853457"/>
                </a:lnTo>
                <a:lnTo>
                  <a:pt x="1888674" y="6835380"/>
                </a:lnTo>
                <a:cubicBezTo>
                  <a:pt x="756370" y="6147375"/>
                  <a:pt x="0" y="4902276"/>
                  <a:pt x="0" y="3480517"/>
                </a:cubicBezTo>
                <a:cubicBezTo>
                  <a:pt x="0" y="1991056"/>
                  <a:pt x="830121" y="695479"/>
                  <a:pt x="2052949" y="31199"/>
                </a:cubicBez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Footer Placeholder 1">
            <a:extLst>
              <a:ext uri="{FF2B5EF4-FFF2-40B4-BE49-F238E27FC236}">
                <a16:creationId xmlns:a16="http://schemas.microsoft.com/office/drawing/2014/main" id="{25F00EC9-019C-7740-9BC2-4D513AC8BD10}"/>
              </a:ext>
            </a:extLst>
          </p:cNvPr>
          <p:cNvSpPr>
            <a:spLocks noGrp="1"/>
          </p:cNvSpPr>
          <p:nvPr>
            <p:ph type="ftr" sz="quarter" idx="11"/>
          </p:nvPr>
        </p:nvSpPr>
        <p:spPr>
          <a:xfrm>
            <a:off x="6970573" y="8977897"/>
            <a:ext cx="5140147" cy="519289"/>
          </a:xfrm>
        </p:spPr>
        <p:txBody>
          <a:bodyPr vert="horz" lIns="91440" tIns="45720" rIns="91440" bIns="45720" rtlCol="0">
            <a:normAutofit/>
          </a:bodyPr>
          <a:lstStyle/>
          <a:p>
            <a:pPr defTabSz="914400">
              <a:spcAft>
                <a:spcPts val="600"/>
              </a:spcAft>
            </a:pPr>
            <a:r>
              <a:rPr lang="en-US" kern="1200" dirty="0">
                <a:solidFill>
                  <a:srgbClr val="FFFFFF"/>
                </a:solidFill>
                <a:latin typeface="+mn-lt"/>
                <a:ea typeface="+mn-ea"/>
                <a:cs typeface="+mn-cs"/>
              </a:rPr>
              <a:t>The Care Partner Project ©2023</a:t>
            </a:r>
          </a:p>
        </p:txBody>
      </p:sp>
      <p:sp>
        <p:nvSpPr>
          <p:cNvPr id="3" name="TextBox 2">
            <a:extLst>
              <a:ext uri="{FF2B5EF4-FFF2-40B4-BE49-F238E27FC236}">
                <a16:creationId xmlns:a16="http://schemas.microsoft.com/office/drawing/2014/main" id="{96175211-EBBB-AE44-A5BD-8ACE60A9749D}"/>
              </a:ext>
            </a:extLst>
          </p:cNvPr>
          <p:cNvSpPr txBox="1"/>
          <p:nvPr/>
        </p:nvSpPr>
        <p:spPr>
          <a:xfrm>
            <a:off x="6876287" y="2198528"/>
            <a:ext cx="5140147" cy="3970318"/>
          </a:xfrm>
          <a:prstGeom prst="rect">
            <a:avLst/>
          </a:prstGeom>
          <a:noFill/>
        </p:spPr>
        <p:txBody>
          <a:bodyPr wrap="square" rtlCol="0">
            <a:spAutoFit/>
          </a:bodyPr>
          <a:lstStyle/>
          <a:p>
            <a:pPr algn="ctr"/>
            <a:r>
              <a:rPr lang="en-US" sz="5400" b="1" dirty="0">
                <a:solidFill>
                  <a:schemeClr val="accent4"/>
                </a:solidFill>
              </a:rPr>
              <a:t>Your Advanced Care Plan:</a:t>
            </a:r>
          </a:p>
          <a:p>
            <a:pPr algn="ctr"/>
            <a:r>
              <a:rPr lang="en-US" sz="5400" b="1" dirty="0">
                <a:solidFill>
                  <a:schemeClr val="accent4"/>
                </a:solidFill>
              </a:rPr>
              <a:t>Making it Uniquely YOU</a:t>
            </a:r>
          </a:p>
          <a:p>
            <a:endParaRPr lang="en-US" dirty="0"/>
          </a:p>
          <a:p>
            <a:endParaRPr lang="en-US" dirty="0"/>
          </a:p>
        </p:txBody>
      </p:sp>
      <p:sp>
        <p:nvSpPr>
          <p:cNvPr id="4" name="Slide Number Placeholder 3">
            <a:extLst>
              <a:ext uri="{FF2B5EF4-FFF2-40B4-BE49-F238E27FC236}">
                <a16:creationId xmlns:a16="http://schemas.microsoft.com/office/drawing/2014/main" id="{9ECB9843-2CA7-1144-96B1-6F9688DDE0C8}"/>
              </a:ext>
            </a:extLst>
          </p:cNvPr>
          <p:cNvSpPr>
            <a:spLocks noGrp="1"/>
          </p:cNvSpPr>
          <p:nvPr>
            <p:ph type="sldNum" sz="quarter" idx="12"/>
          </p:nvPr>
        </p:nvSpPr>
        <p:spPr/>
        <p:txBody>
          <a:bodyPr/>
          <a:lstStyle/>
          <a:p>
            <a:fld id="{86CB4B4D-7CA3-9044-876B-883B54F8677D}" type="slidenum">
              <a:rPr lang="en-US" smtClean="0"/>
              <a:t>1</a:t>
            </a:fld>
            <a:endParaRPr lang="en-US" dirty="0"/>
          </a:p>
        </p:txBody>
      </p:sp>
    </p:spTree>
    <p:extLst>
      <p:ext uri="{BB962C8B-B14F-4D97-AF65-F5344CB8AC3E}">
        <p14:creationId xmlns:p14="http://schemas.microsoft.com/office/powerpoint/2010/main" val="10110730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27FCFAB8-9E9C-414D-9FCB-CECED12D5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004800" cy="97536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76C16827-9A48-4468-BE81-11EC18E0AE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1520" y="975358"/>
            <a:ext cx="5770880" cy="780288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1649783" y="3154800"/>
            <a:ext cx="3751383" cy="3443095"/>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4000" b="1" kern="1200" dirty="0">
                <a:solidFill>
                  <a:srgbClr val="595959"/>
                </a:solidFill>
                <a:latin typeface="+mj-lt"/>
                <a:ea typeface="+mj-ea"/>
                <a:cs typeface="+mj-cs"/>
              </a:rPr>
              <a:t>Welcome!</a:t>
            </a:r>
          </a:p>
          <a:p>
            <a:pPr algn="ctr" defTabSz="914400">
              <a:lnSpc>
                <a:spcPct val="90000"/>
              </a:lnSpc>
              <a:spcBef>
                <a:spcPct val="0"/>
              </a:spcBef>
              <a:spcAft>
                <a:spcPts val="600"/>
              </a:spcAft>
            </a:pPr>
            <a:r>
              <a:rPr lang="en-US" sz="4000" b="1" kern="1200" dirty="0">
                <a:solidFill>
                  <a:srgbClr val="595959"/>
                </a:solidFill>
                <a:latin typeface="+mj-lt"/>
                <a:ea typeface="+mj-ea"/>
                <a:cs typeface="+mj-cs"/>
              </a:rPr>
              <a:t>Thank you for </a:t>
            </a:r>
            <a:br>
              <a:rPr lang="en-US" sz="4000" b="1" kern="1200" dirty="0">
                <a:solidFill>
                  <a:srgbClr val="595959"/>
                </a:solidFill>
                <a:latin typeface="+mj-lt"/>
                <a:ea typeface="+mj-ea"/>
                <a:cs typeface="+mj-cs"/>
              </a:rPr>
            </a:br>
            <a:r>
              <a:rPr lang="en-US" sz="4000" b="1" kern="1200" dirty="0">
                <a:solidFill>
                  <a:srgbClr val="595959"/>
                </a:solidFill>
                <a:latin typeface="+mj-lt"/>
                <a:ea typeface="+mj-ea"/>
                <a:cs typeface="+mj-cs"/>
              </a:rPr>
              <a:t>joining me today!</a:t>
            </a:r>
          </a:p>
        </p:txBody>
      </p:sp>
      <p:sp>
        <p:nvSpPr>
          <p:cNvPr id="2" name="Footer Placeholder 1">
            <a:extLst>
              <a:ext uri="{FF2B5EF4-FFF2-40B4-BE49-F238E27FC236}">
                <a16:creationId xmlns:a16="http://schemas.microsoft.com/office/drawing/2014/main" id="{51795222-3900-B141-81FD-99056C7D58DB}"/>
              </a:ext>
            </a:extLst>
          </p:cNvPr>
          <p:cNvSpPr>
            <a:spLocks noGrp="1"/>
          </p:cNvSpPr>
          <p:nvPr>
            <p:ph type="ftr" sz="quarter" idx="11"/>
          </p:nvPr>
        </p:nvSpPr>
        <p:spPr>
          <a:xfrm rot="16200000">
            <a:off x="-1814169" y="4616704"/>
            <a:ext cx="4389119" cy="519288"/>
          </a:xfrm>
        </p:spPr>
        <p:txBody>
          <a:bodyPr vert="horz" lIns="91440" tIns="45720" rIns="91440" bIns="45720" rtlCol="0" anchor="ctr">
            <a:normAutofit/>
          </a:bodyPr>
          <a:lstStyle/>
          <a:p>
            <a:pPr defTabSz="914400">
              <a:spcAft>
                <a:spcPts val="600"/>
              </a:spcAft>
            </a:pPr>
            <a:r>
              <a:rPr lang="en-US" sz="900" kern="1200" dirty="0">
                <a:solidFill>
                  <a:schemeClr val="tx1">
                    <a:tint val="75000"/>
                  </a:schemeClr>
                </a:solidFill>
                <a:latin typeface="+mn-lt"/>
                <a:ea typeface="+mn-ea"/>
                <a:cs typeface="+mn-cs"/>
              </a:rPr>
              <a:t>The Care Partner Project ©2023</a:t>
            </a:r>
          </a:p>
        </p:txBody>
      </p:sp>
      <p:sp>
        <p:nvSpPr>
          <p:cNvPr id="18" name="Rectangle 17">
            <a:extLst>
              <a:ext uri="{FF2B5EF4-FFF2-40B4-BE49-F238E27FC236}">
                <a16:creationId xmlns:a16="http://schemas.microsoft.com/office/drawing/2014/main" id="{899956BA-5C38-49F9-88D6-BD6C71E9C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02400" y="975358"/>
            <a:ext cx="5770880" cy="7802882"/>
          </a:xfrm>
          <a:prstGeom prst="rect">
            <a:avLst/>
          </a:prstGeom>
          <a:solidFill>
            <a:schemeClr val="accent2">
              <a:lumMod val="20000"/>
              <a:lumOff val="80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7195734" y="1898926"/>
            <a:ext cx="4384211" cy="5955745"/>
          </a:xfrm>
          <a:prstGeom prst="rect">
            <a:avLst/>
          </a:prstGeom>
        </p:spPr>
        <p:txBody>
          <a:bodyPr vert="horz" lIns="91440" tIns="45720" rIns="91440" bIns="45720" rtlCol="0" anchor="ctr">
            <a:normAutofit/>
          </a:bodyPr>
          <a:lstStyle/>
          <a:p>
            <a:pPr indent="-228600" defTabSz="914400">
              <a:lnSpc>
                <a:spcPct val="90000"/>
              </a:lnSpc>
              <a:spcAft>
                <a:spcPts val="600"/>
              </a:spcAft>
              <a:buFont typeface="Arial" panose="020B0604020202020204" pitchFamily="34" charset="0"/>
              <a:buChar char="•"/>
            </a:pPr>
            <a:endParaRPr lang="en-US" sz="2500" dirty="0">
              <a:solidFill>
                <a:schemeClr val="tx1">
                  <a:lumMod val="65000"/>
                  <a:lumOff val="35000"/>
                </a:schemeClr>
              </a:solidFill>
            </a:endParaRPr>
          </a:p>
          <a:p>
            <a:pPr indent="-228600" defTabSz="914400">
              <a:lnSpc>
                <a:spcPct val="90000"/>
              </a:lnSpc>
              <a:spcAft>
                <a:spcPts val="600"/>
              </a:spcAft>
              <a:buFont typeface="Arial" panose="020B0604020202020204" pitchFamily="34" charset="0"/>
              <a:buChar char="•"/>
            </a:pPr>
            <a:endParaRPr lang="en-US" sz="2500" b="1" dirty="0">
              <a:solidFill>
                <a:schemeClr val="tx1">
                  <a:lumMod val="65000"/>
                  <a:lumOff val="35000"/>
                </a:schemeClr>
              </a:solidFill>
            </a:endParaRPr>
          </a:p>
          <a:p>
            <a:pPr defTabSz="914400">
              <a:lnSpc>
                <a:spcPct val="90000"/>
              </a:lnSpc>
              <a:spcAft>
                <a:spcPts val="600"/>
              </a:spcAft>
            </a:pPr>
            <a:r>
              <a:rPr lang="en-US" sz="2500" b="1" dirty="0">
                <a:solidFill>
                  <a:schemeClr val="tx1">
                    <a:lumMod val="65000"/>
                    <a:lumOff val="35000"/>
                  </a:schemeClr>
                </a:solidFill>
              </a:rPr>
              <a:t>Many thanks to our hosts!</a:t>
            </a:r>
            <a:br>
              <a:rPr lang="en-US" sz="2500" b="1" dirty="0">
                <a:solidFill>
                  <a:schemeClr val="tx1">
                    <a:lumMod val="65000"/>
                    <a:lumOff val="35000"/>
                  </a:schemeClr>
                </a:solidFill>
              </a:rPr>
            </a:br>
            <a:r>
              <a:rPr lang="en-US" sz="2500" b="1" dirty="0">
                <a:solidFill>
                  <a:schemeClr val="tx1">
                    <a:lumMod val="65000"/>
                    <a:lumOff val="35000"/>
                  </a:schemeClr>
                </a:solidFill>
              </a:rPr>
              <a:t> </a:t>
            </a:r>
          </a:p>
          <a:p>
            <a:pPr defTabSz="914400">
              <a:lnSpc>
                <a:spcPct val="90000"/>
              </a:lnSpc>
              <a:spcAft>
                <a:spcPts val="600"/>
              </a:spcAft>
            </a:pPr>
            <a:r>
              <a:rPr lang="en-US" dirty="0">
                <a:solidFill>
                  <a:schemeClr val="tx1">
                    <a:lumMod val="65000"/>
                    <a:lumOff val="35000"/>
                  </a:schemeClr>
                </a:solidFill>
              </a:rPr>
              <a:t>INSERT: NAME HOST HERE</a:t>
            </a:r>
          </a:p>
          <a:p>
            <a:pPr indent="-228600" defTabSz="914400">
              <a:lnSpc>
                <a:spcPct val="90000"/>
              </a:lnSpc>
              <a:spcAft>
                <a:spcPts val="600"/>
              </a:spcAft>
              <a:buFont typeface="Arial" panose="020B0604020202020204" pitchFamily="34" charset="0"/>
              <a:buChar char="•"/>
            </a:pPr>
            <a:endParaRPr lang="en-US" sz="2500" dirty="0">
              <a:solidFill>
                <a:schemeClr val="tx1">
                  <a:lumMod val="65000"/>
                  <a:lumOff val="35000"/>
                </a:schemeClr>
              </a:solidFill>
            </a:endParaRPr>
          </a:p>
          <a:p>
            <a:pPr indent="-228600" defTabSz="914400">
              <a:lnSpc>
                <a:spcPct val="90000"/>
              </a:lnSpc>
              <a:spcAft>
                <a:spcPts val="600"/>
              </a:spcAft>
              <a:buFont typeface="Arial" panose="020B0604020202020204" pitchFamily="34" charset="0"/>
              <a:buChar char="•"/>
            </a:pPr>
            <a:endParaRPr lang="en-US" sz="2500" dirty="0">
              <a:solidFill>
                <a:schemeClr val="tx1">
                  <a:lumMod val="65000"/>
                  <a:lumOff val="35000"/>
                </a:schemeClr>
              </a:solidFill>
            </a:endParaRPr>
          </a:p>
          <a:p>
            <a:pPr indent="-228600" defTabSz="914400">
              <a:lnSpc>
                <a:spcPct val="90000"/>
              </a:lnSpc>
              <a:spcAft>
                <a:spcPts val="600"/>
              </a:spcAft>
              <a:buFont typeface="Arial" panose="020B0604020202020204" pitchFamily="34" charset="0"/>
              <a:buChar char="•"/>
            </a:pPr>
            <a:endParaRPr lang="en-US" sz="2500" dirty="0">
              <a:solidFill>
                <a:schemeClr val="tx1">
                  <a:lumMod val="65000"/>
                  <a:lumOff val="35000"/>
                </a:schemeClr>
              </a:solidFill>
            </a:endParaRPr>
          </a:p>
        </p:txBody>
      </p:sp>
      <p:sp>
        <p:nvSpPr>
          <p:cNvPr id="9" name="TextBox 8">
            <a:extLst>
              <a:ext uri="{FF2B5EF4-FFF2-40B4-BE49-F238E27FC236}">
                <a16:creationId xmlns:a16="http://schemas.microsoft.com/office/drawing/2014/main" id="{B7BD50EF-8E75-C04C-8761-FEC506051B06}"/>
              </a:ext>
            </a:extLst>
          </p:cNvPr>
          <p:cNvSpPr txBox="1"/>
          <p:nvPr/>
        </p:nvSpPr>
        <p:spPr>
          <a:xfrm>
            <a:off x="2061833" y="7177562"/>
            <a:ext cx="4025461" cy="1354217"/>
          </a:xfrm>
          <a:prstGeom prst="rect">
            <a:avLst/>
          </a:prstGeom>
          <a:noFill/>
        </p:spPr>
        <p:txBody>
          <a:bodyPr wrap="square" rtlCol="0">
            <a:spAutoFit/>
          </a:bodyPr>
          <a:lstStyle/>
          <a:p>
            <a:pPr>
              <a:spcAft>
                <a:spcPts val="600"/>
              </a:spcAft>
            </a:pPr>
            <a:r>
              <a:rPr lang="en-US" dirty="0"/>
              <a:t>INSERT Presenter Name and credentials</a:t>
            </a:r>
          </a:p>
          <a:p>
            <a:pPr>
              <a:spcAft>
                <a:spcPts val="600"/>
              </a:spcAft>
            </a:pPr>
            <a:r>
              <a:rPr lang="en-US" dirty="0"/>
              <a:t>INSERT Company Name</a:t>
            </a:r>
            <a:br>
              <a:rPr lang="en-US" dirty="0"/>
            </a:br>
            <a:r>
              <a:rPr lang="en-US" dirty="0"/>
              <a:t>INSERT Email Address</a:t>
            </a:r>
          </a:p>
          <a:p>
            <a:pPr>
              <a:spcAft>
                <a:spcPts val="600"/>
              </a:spcAft>
            </a:pPr>
            <a:r>
              <a:rPr lang="en-US" dirty="0"/>
              <a:t>INSERT Phone Number</a:t>
            </a:r>
          </a:p>
        </p:txBody>
      </p:sp>
      <p:sp>
        <p:nvSpPr>
          <p:cNvPr id="3" name="TextBox 2">
            <a:extLst>
              <a:ext uri="{FF2B5EF4-FFF2-40B4-BE49-F238E27FC236}">
                <a16:creationId xmlns:a16="http://schemas.microsoft.com/office/drawing/2014/main" id="{76E4263E-F760-17D7-2E17-F2475E8D1505}"/>
              </a:ext>
            </a:extLst>
          </p:cNvPr>
          <p:cNvSpPr txBox="1"/>
          <p:nvPr/>
        </p:nvSpPr>
        <p:spPr>
          <a:xfrm>
            <a:off x="1243956" y="1693151"/>
            <a:ext cx="4911777" cy="486287"/>
          </a:xfrm>
          <a:prstGeom prst="rect">
            <a:avLst/>
          </a:prstGeom>
          <a:noFill/>
        </p:spPr>
        <p:txBody>
          <a:bodyPr wrap="square" rtlCol="0">
            <a:spAutoFit/>
          </a:bodyPr>
          <a:lstStyle/>
          <a:p>
            <a:pPr>
              <a:spcAft>
                <a:spcPts val="600"/>
              </a:spcAft>
            </a:pPr>
            <a:r>
              <a:rPr lang="en-US" sz="2560" dirty="0"/>
              <a:t>INSERT YOUR PHOTO HERE</a:t>
            </a:r>
          </a:p>
        </p:txBody>
      </p:sp>
      <p:sp>
        <p:nvSpPr>
          <p:cNvPr id="6" name="Slide Number Placeholder 5">
            <a:extLst>
              <a:ext uri="{FF2B5EF4-FFF2-40B4-BE49-F238E27FC236}">
                <a16:creationId xmlns:a16="http://schemas.microsoft.com/office/drawing/2014/main" id="{B8BE0F34-7A9C-D24D-A200-137F745D7D5D}"/>
              </a:ext>
            </a:extLst>
          </p:cNvPr>
          <p:cNvSpPr>
            <a:spLocks noGrp="1"/>
          </p:cNvSpPr>
          <p:nvPr>
            <p:ph type="sldNum" sz="quarter" idx="12"/>
          </p:nvPr>
        </p:nvSpPr>
        <p:spPr/>
        <p:txBody>
          <a:bodyPr/>
          <a:lstStyle/>
          <a:p>
            <a:fld id="{86CB4B4D-7CA3-9044-876B-883B54F8677D}" type="slidenum">
              <a:rPr lang="en-US" smtClean="0"/>
              <a:t>2</a:t>
            </a:fld>
            <a:endParaRPr lang="en-US" dirty="0"/>
          </a:p>
        </p:txBody>
      </p:sp>
    </p:spTree>
    <p:extLst>
      <p:ext uri="{BB962C8B-B14F-4D97-AF65-F5344CB8AC3E}">
        <p14:creationId xmlns:p14="http://schemas.microsoft.com/office/powerpoint/2010/main" val="2288336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F3B7B-894C-0F47-8B8E-EE2A6BD2960A}"/>
              </a:ext>
            </a:extLst>
          </p:cNvPr>
          <p:cNvSpPr>
            <a:spLocks noGrp="1"/>
          </p:cNvSpPr>
          <p:nvPr>
            <p:ph type="title"/>
          </p:nvPr>
        </p:nvSpPr>
        <p:spPr>
          <a:xfrm>
            <a:off x="693812" y="6484654"/>
            <a:ext cx="11628236" cy="1758493"/>
          </a:xfrm>
          <a:noFill/>
        </p:spPr>
        <p:txBody>
          <a:bodyPr vert="horz" lIns="91440" tIns="45720" rIns="91440" bIns="45720" rtlCol="0" anchor="b">
            <a:normAutofit/>
          </a:bodyPr>
          <a:lstStyle/>
          <a:p>
            <a:pPr algn="ctr" defTabSz="914400"/>
            <a:r>
              <a:rPr lang="en-US" dirty="0"/>
              <a:t>Proud to be a Community Educator!</a:t>
            </a:r>
          </a:p>
        </p:txBody>
      </p:sp>
      <p:sp>
        <p:nvSpPr>
          <p:cNvPr id="4" name="Text Placeholder 3">
            <a:extLst>
              <a:ext uri="{FF2B5EF4-FFF2-40B4-BE49-F238E27FC236}">
                <a16:creationId xmlns:a16="http://schemas.microsoft.com/office/drawing/2014/main" id="{A38340B8-1A3C-4F49-B7C8-C7CD4DDE14BE}"/>
              </a:ext>
            </a:extLst>
          </p:cNvPr>
          <p:cNvSpPr>
            <a:spLocks noGrp="1"/>
          </p:cNvSpPr>
          <p:nvPr>
            <p:ph type="body" sz="half" idx="2"/>
          </p:nvPr>
        </p:nvSpPr>
        <p:spPr>
          <a:xfrm>
            <a:off x="693812" y="8243147"/>
            <a:ext cx="11628236" cy="796996"/>
          </a:xfrm>
          <a:noFill/>
        </p:spPr>
        <p:txBody>
          <a:bodyPr vert="horz" lIns="91440" tIns="45720" rIns="91440" bIns="45720" rtlCol="0">
            <a:normAutofit/>
          </a:bodyPr>
          <a:lstStyle/>
          <a:p>
            <a:pPr algn="ctr" defTabSz="914400">
              <a:spcBef>
                <a:spcPts val="1000"/>
              </a:spcBef>
            </a:pPr>
            <a:r>
              <a:rPr lang="en-US" sz="3500" dirty="0">
                <a:solidFill>
                  <a:schemeClr val="tx1">
                    <a:lumMod val="65000"/>
                    <a:lumOff val="35000"/>
                  </a:schemeClr>
                </a:solidFill>
                <a:latin typeface="+mn-lt"/>
                <a:ea typeface="+mn-ea"/>
                <a:cs typeface="+mn-cs"/>
              </a:rPr>
              <a:t>www.TheCarePartnerProject.org</a:t>
            </a:r>
          </a:p>
        </p:txBody>
      </p:sp>
      <p:pic>
        <p:nvPicPr>
          <p:cNvPr id="7" name="Content Placeholder 6">
            <a:extLst>
              <a:ext uri="{FF2B5EF4-FFF2-40B4-BE49-F238E27FC236}">
                <a16:creationId xmlns:a16="http://schemas.microsoft.com/office/drawing/2014/main" id="{66A9058F-AFCD-D84E-AA07-26BA51A98F64}"/>
              </a:ext>
            </a:extLst>
          </p:cNvPr>
          <p:cNvPicPr>
            <a:picLocks noGrp="1" noChangeAspect="1"/>
          </p:cNvPicPr>
          <p:nvPr>
            <p:ph idx="1"/>
          </p:nvPr>
        </p:nvPicPr>
        <p:blipFill rotWithShape="1">
          <a:blip r:embed="rId3"/>
          <a:srcRect b="8643"/>
          <a:stretch/>
        </p:blipFill>
        <p:spPr>
          <a:xfrm>
            <a:off x="22" y="455169"/>
            <a:ext cx="13004778" cy="6029485"/>
          </a:xfrm>
          <a:prstGeom prst="rect">
            <a:avLst/>
          </a:prstGeom>
        </p:spPr>
      </p:pic>
      <p:sp>
        <p:nvSpPr>
          <p:cNvPr id="5" name="Footer Placeholder 4">
            <a:extLst>
              <a:ext uri="{FF2B5EF4-FFF2-40B4-BE49-F238E27FC236}">
                <a16:creationId xmlns:a16="http://schemas.microsoft.com/office/drawing/2014/main" id="{FC1E33F9-2E46-F34F-ACC4-B19D70B46879}"/>
              </a:ext>
            </a:extLst>
          </p:cNvPr>
          <p:cNvSpPr>
            <a:spLocks noGrp="1"/>
          </p:cNvSpPr>
          <p:nvPr>
            <p:ph type="ftr" sz="quarter" idx="11"/>
          </p:nvPr>
        </p:nvSpPr>
        <p:spPr/>
        <p:txBody>
          <a:bodyPr/>
          <a:lstStyle/>
          <a:p>
            <a:pPr>
              <a:defRPr/>
            </a:pPr>
            <a:r>
              <a:rPr lang="en-US" dirty="0"/>
              <a:t>The Care Partner Project ©2023</a:t>
            </a:r>
          </a:p>
        </p:txBody>
      </p:sp>
      <p:sp>
        <p:nvSpPr>
          <p:cNvPr id="3" name="Slide Number Placeholder 2">
            <a:extLst>
              <a:ext uri="{FF2B5EF4-FFF2-40B4-BE49-F238E27FC236}">
                <a16:creationId xmlns:a16="http://schemas.microsoft.com/office/drawing/2014/main" id="{45465076-9A5B-6D4F-8323-E124489283DE}"/>
              </a:ext>
            </a:extLst>
          </p:cNvPr>
          <p:cNvSpPr>
            <a:spLocks noGrp="1"/>
          </p:cNvSpPr>
          <p:nvPr>
            <p:ph type="sldNum" sz="quarter" idx="4"/>
          </p:nvPr>
        </p:nvSpPr>
        <p:spPr/>
        <p:txBody>
          <a:bodyPr/>
          <a:lstStyle/>
          <a:p>
            <a:fld id="{5545935D-753C-6342-B658-0DC896E1BF92}" type="slidenum">
              <a:rPr lang="en-US" smtClean="0"/>
              <a:t>3</a:t>
            </a:fld>
            <a:endParaRPr lang="en-US" dirty="0"/>
          </a:p>
        </p:txBody>
      </p:sp>
    </p:spTree>
    <p:extLst>
      <p:ext uri="{BB962C8B-B14F-4D97-AF65-F5344CB8AC3E}">
        <p14:creationId xmlns:p14="http://schemas.microsoft.com/office/powerpoint/2010/main" val="2558983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25E9D-AB94-A248-B382-DE0D05EEDD3D}"/>
              </a:ext>
            </a:extLst>
          </p:cNvPr>
          <p:cNvSpPr>
            <a:spLocks noGrp="1"/>
          </p:cNvSpPr>
          <p:nvPr>
            <p:ph type="title"/>
          </p:nvPr>
        </p:nvSpPr>
        <p:spPr>
          <a:xfrm>
            <a:off x="6301103" y="682175"/>
            <a:ext cx="6696502" cy="1901952"/>
          </a:xfrm>
        </p:spPr>
        <p:txBody>
          <a:bodyPr anchor="b">
            <a:normAutofit/>
          </a:bodyPr>
          <a:lstStyle/>
          <a:p>
            <a:r>
              <a:rPr lang="en-US" sz="3982" b="1" dirty="0">
                <a:latin typeface="Arial" panose="020B0604020202020204" pitchFamily="34" charset="0"/>
                <a:cs typeface="Arial" panose="020B0604020202020204" pitchFamily="34" charset="0"/>
              </a:rPr>
              <a:t>Today’s Plan: </a:t>
            </a:r>
            <a:br>
              <a:rPr lang="en-US" sz="3982" b="1" dirty="0">
                <a:latin typeface="Arial" panose="020B0604020202020204" pitchFamily="34" charset="0"/>
                <a:cs typeface="Arial" panose="020B0604020202020204" pitchFamily="34" charset="0"/>
              </a:rPr>
            </a:br>
            <a:r>
              <a:rPr lang="en-US" sz="3982" b="1" dirty="0">
                <a:latin typeface="Arial" panose="020B0604020202020204" pitchFamily="34" charset="0"/>
                <a:cs typeface="Arial" panose="020B0604020202020204" pitchFamily="34" charset="0"/>
              </a:rPr>
              <a:t>Our Next Hour Together</a:t>
            </a:r>
            <a:br>
              <a:rPr lang="en-US" sz="3982" b="1" dirty="0">
                <a:solidFill>
                  <a:schemeClr val="accent1"/>
                </a:solidFill>
                <a:latin typeface="Arial" panose="020B0604020202020204" pitchFamily="34" charset="0"/>
                <a:cs typeface="Arial" panose="020B0604020202020204" pitchFamily="34" charset="0"/>
              </a:rPr>
            </a:br>
            <a:endParaRPr lang="en-US" sz="3129" dirty="0">
              <a:solidFill>
                <a:schemeClr val="accent3"/>
              </a:solidFill>
              <a:latin typeface="Arial" panose="020B0604020202020204" pitchFamily="34" charset="0"/>
              <a:cs typeface="Arial" panose="020B0604020202020204" pitchFamily="34" charset="0"/>
            </a:endParaRPr>
          </a:p>
        </p:txBody>
      </p:sp>
      <p:pic>
        <p:nvPicPr>
          <p:cNvPr id="8" name="Picture 7" descr="Light bulb on yellow background with sketched light beams and cord">
            <a:extLst>
              <a:ext uri="{FF2B5EF4-FFF2-40B4-BE49-F238E27FC236}">
                <a16:creationId xmlns:a16="http://schemas.microsoft.com/office/drawing/2014/main" id="{6D66E367-9291-4AFD-B4BE-75A2D908AD4F}"/>
              </a:ext>
            </a:extLst>
          </p:cNvPr>
          <p:cNvPicPr>
            <a:picLocks noChangeAspect="1"/>
          </p:cNvPicPr>
          <p:nvPr/>
        </p:nvPicPr>
        <p:blipFill rotWithShape="1">
          <a:blip r:embed="rId3"/>
          <a:srcRect l="51246" r="6988"/>
          <a:stretch/>
        </p:blipFill>
        <p:spPr>
          <a:xfrm>
            <a:off x="1" y="0"/>
            <a:ext cx="6623787" cy="975360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3" name="Content Placeholder 2">
            <a:extLst>
              <a:ext uri="{FF2B5EF4-FFF2-40B4-BE49-F238E27FC236}">
                <a16:creationId xmlns:a16="http://schemas.microsoft.com/office/drawing/2014/main" id="{8B96038A-EACA-D94E-BAC4-C6CCC0AC95DD}"/>
              </a:ext>
            </a:extLst>
          </p:cNvPr>
          <p:cNvSpPr>
            <a:spLocks noGrp="1"/>
          </p:cNvSpPr>
          <p:nvPr>
            <p:ph idx="1"/>
          </p:nvPr>
        </p:nvSpPr>
        <p:spPr>
          <a:xfrm>
            <a:off x="6623788" y="2426778"/>
            <a:ext cx="6050947" cy="6887343"/>
          </a:xfrm>
        </p:spPr>
        <p:txBody>
          <a:bodyPr>
            <a:normAutofit fontScale="62500" lnSpcReduction="20000"/>
          </a:bodyPr>
          <a:lstStyle/>
          <a:p>
            <a:pPr>
              <a:lnSpc>
                <a:spcPct val="170000"/>
              </a:lnSpc>
            </a:pPr>
            <a:r>
              <a:rPr lang="en-US" sz="4400" dirty="0">
                <a:solidFill>
                  <a:schemeClr val="tx1">
                    <a:lumMod val="75000"/>
                    <a:lumOff val="25000"/>
                  </a:schemeClr>
                </a:solidFill>
                <a:latin typeface="Arial" panose="020B0604020202020204" pitchFamily="34" charset="0"/>
              </a:rPr>
              <a:t>What is a POLST (aka MOLST) and what is a DNR?</a:t>
            </a:r>
          </a:p>
          <a:p>
            <a:pPr lvl="1">
              <a:lnSpc>
                <a:spcPct val="170000"/>
              </a:lnSpc>
            </a:pPr>
            <a:r>
              <a:rPr lang="en-US" sz="4400" dirty="0">
                <a:solidFill>
                  <a:schemeClr val="tx1">
                    <a:lumMod val="75000"/>
                    <a:lumOff val="25000"/>
                  </a:schemeClr>
                </a:solidFill>
                <a:latin typeface="Arial" panose="020B0604020202020204" pitchFamily="34" charset="0"/>
              </a:rPr>
              <a:t>Differences </a:t>
            </a:r>
          </a:p>
          <a:p>
            <a:pPr lvl="1">
              <a:lnSpc>
                <a:spcPct val="170000"/>
              </a:lnSpc>
            </a:pPr>
            <a:r>
              <a:rPr lang="en-US" sz="4400" dirty="0">
                <a:solidFill>
                  <a:schemeClr val="tx1">
                    <a:lumMod val="75000"/>
                    <a:lumOff val="25000"/>
                  </a:schemeClr>
                </a:solidFill>
                <a:latin typeface="Arial" panose="020B0604020202020204" pitchFamily="34" charset="0"/>
              </a:rPr>
              <a:t>When used/why/how/when/by whom? </a:t>
            </a:r>
          </a:p>
          <a:p>
            <a:pPr>
              <a:lnSpc>
                <a:spcPct val="170000"/>
              </a:lnSpc>
            </a:pPr>
            <a:r>
              <a:rPr lang="en-US" sz="4400" dirty="0">
                <a:solidFill>
                  <a:schemeClr val="tx1">
                    <a:lumMod val="75000"/>
                    <a:lumOff val="25000"/>
                  </a:schemeClr>
                </a:solidFill>
                <a:latin typeface="Arial" panose="020B0604020202020204" pitchFamily="34" charset="0"/>
              </a:rPr>
              <a:t>Your rights, protecting your wishes</a:t>
            </a:r>
            <a:endParaRPr lang="en-US" sz="4400" dirty="0">
              <a:solidFill>
                <a:schemeClr val="tx1">
                  <a:lumMod val="75000"/>
                  <a:lumOff val="25000"/>
                </a:schemeClr>
              </a:solidFill>
              <a:latin typeface="Calibri" panose="020F0502020204030204" pitchFamily="34" charset="0"/>
            </a:endParaRPr>
          </a:p>
          <a:p>
            <a:pPr>
              <a:lnSpc>
                <a:spcPct val="170000"/>
              </a:lnSpc>
            </a:pPr>
            <a:r>
              <a:rPr lang="en-US" sz="4400" dirty="0">
                <a:solidFill>
                  <a:schemeClr val="tx1">
                    <a:lumMod val="75000"/>
                    <a:lumOff val="25000"/>
                  </a:schemeClr>
                </a:solidFill>
                <a:latin typeface="Arial" panose="020B0604020202020204" pitchFamily="34" charset="0"/>
              </a:rPr>
              <a:t> A few tips for your peace of mind</a:t>
            </a:r>
            <a:endParaRPr lang="en-US" sz="4400" dirty="0">
              <a:solidFill>
                <a:schemeClr val="tx1">
                  <a:lumMod val="75000"/>
                  <a:lumOff val="25000"/>
                </a:schemeClr>
              </a:solidFill>
              <a:latin typeface="Calibri" panose="020F0502020204030204" pitchFamily="34" charset="0"/>
            </a:endParaRPr>
          </a:p>
          <a:p>
            <a:pPr>
              <a:lnSpc>
                <a:spcPct val="160000"/>
              </a:lnSpc>
              <a:buSzPct val="100000"/>
              <a:buFont typeface="Wingdings" pitchFamily="2" charset="2"/>
              <a:buChar char="§"/>
            </a:pPr>
            <a:r>
              <a:rPr lang="en-US" sz="4400" b="1" dirty="0">
                <a:solidFill>
                  <a:schemeClr val="tx1">
                    <a:lumMod val="75000"/>
                    <a:lumOff val="25000"/>
                  </a:schemeClr>
                </a:solidFill>
              </a:rPr>
              <a:t>Q&amp;A – Let’s talk! </a:t>
            </a:r>
          </a:p>
          <a:p>
            <a:pPr marL="0" indent="0">
              <a:lnSpc>
                <a:spcPct val="160000"/>
              </a:lnSpc>
              <a:buSzPct val="100000"/>
              <a:buNone/>
            </a:pPr>
            <a:endParaRPr lang="en-US" sz="2900" b="1" dirty="0">
              <a:solidFill>
                <a:schemeClr val="tx1">
                  <a:lumMod val="75000"/>
                  <a:lumOff val="25000"/>
                </a:schemeClr>
              </a:solidFill>
            </a:endParaRPr>
          </a:p>
        </p:txBody>
      </p:sp>
      <p:sp>
        <p:nvSpPr>
          <p:cNvPr id="5" name="Footer Placeholder 4">
            <a:extLst>
              <a:ext uri="{FF2B5EF4-FFF2-40B4-BE49-F238E27FC236}">
                <a16:creationId xmlns:a16="http://schemas.microsoft.com/office/drawing/2014/main" id="{18DA32DD-E82B-284D-B840-51E480513599}"/>
              </a:ext>
            </a:extLst>
          </p:cNvPr>
          <p:cNvSpPr>
            <a:spLocks noGrp="1"/>
          </p:cNvSpPr>
          <p:nvPr>
            <p:ph type="ftr" sz="quarter" idx="11"/>
          </p:nvPr>
        </p:nvSpPr>
        <p:spPr>
          <a:xfrm>
            <a:off x="2113280" y="9119387"/>
            <a:ext cx="4389120" cy="389467"/>
          </a:xfrm>
        </p:spPr>
        <p:txBody>
          <a:bodyPr>
            <a:normAutofit/>
          </a:bodyPr>
          <a:lstStyle/>
          <a:p>
            <a:pPr algn="l">
              <a:spcAft>
                <a:spcPts val="640"/>
              </a:spcAft>
            </a:pPr>
            <a:r>
              <a:rPr lang="en-US" dirty="0"/>
              <a:t>The Care Partner Project ©2023</a:t>
            </a:r>
          </a:p>
        </p:txBody>
      </p:sp>
      <p:sp>
        <p:nvSpPr>
          <p:cNvPr id="4" name="Slide Number Placeholder 3">
            <a:extLst>
              <a:ext uri="{FF2B5EF4-FFF2-40B4-BE49-F238E27FC236}">
                <a16:creationId xmlns:a16="http://schemas.microsoft.com/office/drawing/2014/main" id="{70D647D7-4E25-1746-A43D-211843DAB030}"/>
              </a:ext>
            </a:extLst>
          </p:cNvPr>
          <p:cNvSpPr>
            <a:spLocks noGrp="1"/>
          </p:cNvSpPr>
          <p:nvPr>
            <p:ph type="sldNum" sz="quarter" idx="12"/>
          </p:nvPr>
        </p:nvSpPr>
        <p:spPr/>
        <p:txBody>
          <a:bodyPr/>
          <a:lstStyle/>
          <a:p>
            <a:fld id="{86CB4B4D-7CA3-9044-876B-883B54F8677D}" type="slidenum">
              <a:rPr lang="en-US" smtClean="0"/>
              <a:t>4</a:t>
            </a:fld>
            <a:endParaRPr lang="en-US" dirty="0"/>
          </a:p>
        </p:txBody>
      </p:sp>
    </p:spTree>
    <p:extLst>
      <p:ext uri="{BB962C8B-B14F-4D97-AF65-F5344CB8AC3E}">
        <p14:creationId xmlns:p14="http://schemas.microsoft.com/office/powerpoint/2010/main" val="130748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umbrella, accessory, rain, open&#10;&#10;Description automatically generated">
            <a:extLst>
              <a:ext uri="{FF2B5EF4-FFF2-40B4-BE49-F238E27FC236}">
                <a16:creationId xmlns:a16="http://schemas.microsoft.com/office/drawing/2014/main" id="{09329572-8E3B-4A45-A177-7AFEB6880330}"/>
              </a:ext>
            </a:extLst>
          </p:cNvPr>
          <p:cNvPicPr>
            <a:picLocks noChangeAspect="1"/>
          </p:cNvPicPr>
          <p:nvPr/>
        </p:nvPicPr>
        <p:blipFill rotWithShape="1">
          <a:blip r:embed="rId3">
            <a:extLst>
              <a:ext uri="{28A0092B-C50C-407E-A947-70E740481C1C}">
                <a14:useLocalDpi xmlns:a14="http://schemas.microsoft.com/office/drawing/2010/main" val="0"/>
              </a:ext>
            </a:extLst>
          </a:blip>
          <a:srcRect t="24288" b="15146"/>
          <a:stretch/>
        </p:blipFill>
        <p:spPr>
          <a:xfrm>
            <a:off x="20" y="10"/>
            <a:ext cx="13004780" cy="5277306"/>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6" name="TextBox 5">
            <a:extLst>
              <a:ext uri="{FF2B5EF4-FFF2-40B4-BE49-F238E27FC236}">
                <a16:creationId xmlns:a16="http://schemas.microsoft.com/office/drawing/2014/main" id="{740DA3C0-5874-2B47-AC7E-27FF9BF5C784}"/>
              </a:ext>
            </a:extLst>
          </p:cNvPr>
          <p:cNvSpPr txBox="1"/>
          <p:nvPr/>
        </p:nvSpPr>
        <p:spPr>
          <a:xfrm>
            <a:off x="1261637" y="5277316"/>
            <a:ext cx="9754706" cy="3488266"/>
          </a:xfrm>
          <a:prstGeom prst="rect">
            <a:avLst/>
          </a:prstGeom>
        </p:spPr>
        <p:txBody>
          <a:bodyPr vert="horz" lIns="91440" tIns="45720" rIns="91440" bIns="45720" rtlCol="0" anchor="ctr">
            <a:normAutofit/>
          </a:bodyPr>
          <a:lstStyle/>
          <a:p>
            <a:pPr algn="ctr" defTabSz="914400">
              <a:lnSpc>
                <a:spcPct val="90000"/>
              </a:lnSpc>
              <a:spcAft>
                <a:spcPts val="600"/>
              </a:spcAft>
            </a:pPr>
            <a:r>
              <a:rPr lang="en-US" sz="3600" b="1" dirty="0">
                <a:solidFill>
                  <a:schemeClr val="accent4"/>
                </a:solidFill>
              </a:rPr>
              <a:t>Your Complete Advanced Care Plan Includes… </a:t>
            </a:r>
          </a:p>
          <a:p>
            <a:pPr algn="ctr">
              <a:lnSpc>
                <a:spcPct val="150000"/>
              </a:lnSpc>
            </a:pPr>
            <a:r>
              <a:rPr lang="en-US" sz="2800" dirty="0"/>
              <a:t>Living Will </a:t>
            </a:r>
          </a:p>
          <a:p>
            <a:pPr algn="ctr">
              <a:lnSpc>
                <a:spcPct val="150000"/>
              </a:lnSpc>
            </a:pPr>
            <a:r>
              <a:rPr lang="en-US" sz="2800" dirty="0"/>
              <a:t>POA (Power of Attorney for health care) </a:t>
            </a:r>
          </a:p>
          <a:p>
            <a:pPr algn="ctr">
              <a:lnSpc>
                <a:spcPct val="150000"/>
              </a:lnSpc>
            </a:pPr>
            <a:r>
              <a:rPr lang="en-US" sz="2800" b="1" dirty="0"/>
              <a:t>POLST (Physician Orders for Life-Sustaining Treatment)  </a:t>
            </a:r>
          </a:p>
          <a:p>
            <a:pPr algn="ctr">
              <a:lnSpc>
                <a:spcPct val="150000"/>
              </a:lnSpc>
            </a:pPr>
            <a:r>
              <a:rPr lang="en-US" sz="2800" b="1" dirty="0"/>
              <a:t>DNR Orders (Do not Resuscitate)</a:t>
            </a:r>
          </a:p>
          <a:p>
            <a:pPr algn="ctr" defTabSz="914400">
              <a:lnSpc>
                <a:spcPct val="90000"/>
              </a:lnSpc>
              <a:spcAft>
                <a:spcPts val="600"/>
              </a:spcAft>
            </a:pPr>
            <a:endParaRPr lang="en-US" sz="2200" b="1" dirty="0"/>
          </a:p>
        </p:txBody>
      </p:sp>
      <p:sp>
        <p:nvSpPr>
          <p:cNvPr id="2" name="Footer Placeholder 1">
            <a:extLst>
              <a:ext uri="{FF2B5EF4-FFF2-40B4-BE49-F238E27FC236}">
                <a16:creationId xmlns:a16="http://schemas.microsoft.com/office/drawing/2014/main" id="{915A1342-8F4E-1F45-97C2-D1A27D3EBAC6}"/>
              </a:ext>
            </a:extLst>
          </p:cNvPr>
          <p:cNvSpPr>
            <a:spLocks noGrp="1"/>
          </p:cNvSpPr>
          <p:nvPr>
            <p:ph type="ftr" sz="quarter" idx="11"/>
          </p:nvPr>
        </p:nvSpPr>
        <p:spPr>
          <a:xfrm>
            <a:off x="4307840" y="9040142"/>
            <a:ext cx="4389120" cy="519289"/>
          </a:xfrm>
        </p:spPr>
        <p:txBody>
          <a:bodyPr vert="horz" lIns="91440" tIns="45720" rIns="91440" bIns="45720" rtlCol="0" anchor="ctr">
            <a:normAutofit/>
          </a:bodyPr>
          <a:lstStyle/>
          <a:p>
            <a:pPr defTabSz="914400">
              <a:spcAft>
                <a:spcPts val="600"/>
              </a:spcAft>
              <a:defRPr/>
            </a:pPr>
            <a:r>
              <a:rPr lang="en-US" sz="1500" kern="1200" dirty="0">
                <a:solidFill>
                  <a:schemeClr val="tx1">
                    <a:lumMod val="75000"/>
                    <a:lumOff val="25000"/>
                  </a:schemeClr>
                </a:solidFill>
                <a:latin typeface="Calibri" panose="020F0502020204030204"/>
                <a:ea typeface="+mn-ea"/>
                <a:cs typeface="+mn-cs"/>
              </a:rPr>
              <a:t>The Care Partner Project ©2023</a:t>
            </a:r>
          </a:p>
        </p:txBody>
      </p:sp>
      <p:sp>
        <p:nvSpPr>
          <p:cNvPr id="3" name="Slide Number Placeholder 2">
            <a:extLst>
              <a:ext uri="{FF2B5EF4-FFF2-40B4-BE49-F238E27FC236}">
                <a16:creationId xmlns:a16="http://schemas.microsoft.com/office/drawing/2014/main" id="{E9D166AC-D9A8-CA40-BCAB-40D778F1615A}"/>
              </a:ext>
            </a:extLst>
          </p:cNvPr>
          <p:cNvSpPr>
            <a:spLocks noGrp="1"/>
          </p:cNvSpPr>
          <p:nvPr>
            <p:ph type="sldNum" sz="quarter" idx="12"/>
          </p:nvPr>
        </p:nvSpPr>
        <p:spPr/>
        <p:txBody>
          <a:bodyPr/>
          <a:lstStyle/>
          <a:p>
            <a:fld id="{86CB4B4D-7CA3-9044-876B-883B54F8677D}" type="slidenum">
              <a:rPr lang="en-US" smtClean="0"/>
              <a:t>5</a:t>
            </a:fld>
            <a:endParaRPr lang="en-US" dirty="0"/>
          </a:p>
        </p:txBody>
      </p:sp>
    </p:spTree>
    <p:extLst>
      <p:ext uri="{BB962C8B-B14F-4D97-AF65-F5344CB8AC3E}">
        <p14:creationId xmlns:p14="http://schemas.microsoft.com/office/powerpoint/2010/main" val="42814062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004800" cy="975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umbrella, accessory, rain, open&#10;&#10;Description automatically generated">
            <a:extLst>
              <a:ext uri="{FF2B5EF4-FFF2-40B4-BE49-F238E27FC236}">
                <a16:creationId xmlns:a16="http://schemas.microsoft.com/office/drawing/2014/main" id="{09329572-8E3B-4A45-A177-7AFEB6880330}"/>
              </a:ext>
            </a:extLst>
          </p:cNvPr>
          <p:cNvPicPr>
            <a:picLocks noChangeAspect="1"/>
          </p:cNvPicPr>
          <p:nvPr/>
        </p:nvPicPr>
        <p:blipFill rotWithShape="1">
          <a:blip r:embed="rId3">
            <a:extLst>
              <a:ext uri="{28A0092B-C50C-407E-A947-70E740481C1C}">
                <a14:useLocalDpi xmlns:a14="http://schemas.microsoft.com/office/drawing/2010/main" val="0"/>
              </a:ext>
            </a:extLst>
          </a:blip>
          <a:srcRect l="8289" t="9091" r="33969" b="-1"/>
          <a:stretch/>
        </p:blipFill>
        <p:spPr>
          <a:xfrm>
            <a:off x="3758387" y="10"/>
            <a:ext cx="9246413" cy="9753590"/>
          </a:xfrm>
          <a:prstGeom prst="rect">
            <a:avLst/>
          </a:prstGeom>
        </p:spPr>
      </p:pic>
      <p:sp>
        <p:nvSpPr>
          <p:cNvPr id="30" name="Rectangle 26">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407041" cy="97536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740DA3C0-5874-2B47-AC7E-27FF9BF5C784}"/>
              </a:ext>
            </a:extLst>
          </p:cNvPr>
          <p:cNvSpPr txBox="1"/>
          <p:nvPr/>
        </p:nvSpPr>
        <p:spPr>
          <a:xfrm>
            <a:off x="365464" y="1445269"/>
            <a:ext cx="4291584" cy="6321172"/>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4000" b="1" dirty="0">
                <a:solidFill>
                  <a:schemeClr val="accent4"/>
                </a:solidFill>
                <a:ea typeface="+mj-ea"/>
                <a:cs typeface="+mj-cs"/>
              </a:rPr>
              <a:t>Focusing today on the most misunderstood</a:t>
            </a:r>
            <a:r>
              <a:rPr lang="en-US" sz="2400" b="1" dirty="0">
                <a:solidFill>
                  <a:schemeClr val="accent4"/>
                </a:solidFill>
                <a:ea typeface="+mj-ea"/>
                <a:cs typeface="+mj-cs"/>
              </a:rPr>
              <a:t>…</a:t>
            </a:r>
          </a:p>
          <a:p>
            <a:pPr defTabSz="914400">
              <a:lnSpc>
                <a:spcPct val="90000"/>
              </a:lnSpc>
              <a:spcBef>
                <a:spcPct val="0"/>
              </a:spcBef>
            </a:pPr>
            <a:endParaRPr lang="en-US" sz="2400" b="1" dirty="0">
              <a:latin typeface="+mj-lt"/>
              <a:ea typeface="+mj-ea"/>
              <a:cs typeface="+mj-cs"/>
            </a:endParaRPr>
          </a:p>
          <a:p>
            <a:pPr defTabSz="914400">
              <a:lnSpc>
                <a:spcPct val="90000"/>
              </a:lnSpc>
              <a:spcBef>
                <a:spcPct val="0"/>
              </a:spcBef>
            </a:pPr>
            <a:endParaRPr lang="en-US" sz="2800" b="1" dirty="0">
              <a:latin typeface="+mj-lt"/>
              <a:ea typeface="+mj-ea"/>
              <a:cs typeface="+mj-cs"/>
            </a:endParaRPr>
          </a:p>
          <a:p>
            <a:pPr defTabSz="914400">
              <a:lnSpc>
                <a:spcPct val="90000"/>
              </a:lnSpc>
              <a:spcBef>
                <a:spcPct val="0"/>
              </a:spcBef>
            </a:pPr>
            <a:r>
              <a:rPr lang="en-US" sz="2800" b="1" dirty="0">
                <a:latin typeface="+mj-lt"/>
                <a:ea typeface="+mj-ea"/>
                <a:cs typeface="+mj-cs"/>
              </a:rPr>
              <a:t>DNR Orders</a:t>
            </a:r>
          </a:p>
          <a:p>
            <a:pPr defTabSz="914400">
              <a:lnSpc>
                <a:spcPct val="90000"/>
              </a:lnSpc>
              <a:spcBef>
                <a:spcPct val="0"/>
              </a:spcBef>
            </a:pPr>
            <a:r>
              <a:rPr lang="en-US" sz="2800" dirty="0">
                <a:latin typeface="+mj-lt"/>
                <a:ea typeface="+mj-ea"/>
                <a:cs typeface="+mj-cs"/>
              </a:rPr>
              <a:t>Do not Resuscitate</a:t>
            </a:r>
          </a:p>
          <a:p>
            <a:pPr defTabSz="914400">
              <a:lnSpc>
                <a:spcPct val="90000"/>
              </a:lnSpc>
              <a:spcBef>
                <a:spcPct val="0"/>
              </a:spcBef>
            </a:pPr>
            <a:endParaRPr lang="en-US" sz="2800" b="1" dirty="0">
              <a:latin typeface="+mj-lt"/>
              <a:ea typeface="+mj-ea"/>
              <a:cs typeface="+mj-cs"/>
            </a:endParaRPr>
          </a:p>
          <a:p>
            <a:pPr defTabSz="914400">
              <a:lnSpc>
                <a:spcPct val="90000"/>
              </a:lnSpc>
              <a:spcBef>
                <a:spcPct val="0"/>
              </a:spcBef>
            </a:pPr>
            <a:endParaRPr lang="en-US" sz="2800" b="1" dirty="0">
              <a:latin typeface="+mj-lt"/>
              <a:ea typeface="+mj-ea"/>
              <a:cs typeface="+mj-cs"/>
            </a:endParaRPr>
          </a:p>
          <a:p>
            <a:pPr defTabSz="914400">
              <a:lnSpc>
                <a:spcPct val="90000"/>
              </a:lnSpc>
              <a:spcBef>
                <a:spcPct val="0"/>
              </a:spcBef>
            </a:pPr>
            <a:r>
              <a:rPr lang="en-US" sz="2800" b="1" dirty="0">
                <a:latin typeface="+mj-lt"/>
                <a:ea typeface="+mj-ea"/>
                <a:cs typeface="+mj-cs"/>
              </a:rPr>
              <a:t>POLST </a:t>
            </a:r>
          </a:p>
          <a:p>
            <a:pPr defTabSz="914400">
              <a:lnSpc>
                <a:spcPct val="90000"/>
              </a:lnSpc>
              <a:spcBef>
                <a:spcPct val="0"/>
              </a:spcBef>
            </a:pPr>
            <a:r>
              <a:rPr lang="en-US" sz="2800" dirty="0">
                <a:latin typeface="+mj-lt"/>
                <a:ea typeface="+mj-ea"/>
                <a:cs typeface="+mj-cs"/>
              </a:rPr>
              <a:t>Physician Orders for Life-Sustaining Treatment</a:t>
            </a:r>
          </a:p>
          <a:p>
            <a:pPr defTabSz="914400">
              <a:lnSpc>
                <a:spcPct val="90000"/>
              </a:lnSpc>
              <a:spcBef>
                <a:spcPct val="0"/>
              </a:spcBef>
            </a:pPr>
            <a:endParaRPr lang="en-US" sz="2800" dirty="0">
              <a:latin typeface="+mj-lt"/>
              <a:ea typeface="+mj-ea"/>
              <a:cs typeface="+mj-cs"/>
            </a:endParaRPr>
          </a:p>
          <a:p>
            <a:pPr defTabSz="914400">
              <a:lnSpc>
                <a:spcPct val="90000"/>
              </a:lnSpc>
              <a:spcBef>
                <a:spcPct val="0"/>
              </a:spcBef>
            </a:pPr>
            <a:endParaRPr lang="en-US" sz="1900" dirty="0">
              <a:latin typeface="+mj-lt"/>
              <a:ea typeface="+mj-ea"/>
              <a:cs typeface="+mj-cs"/>
            </a:endParaRPr>
          </a:p>
          <a:p>
            <a:pPr defTabSz="914400">
              <a:lnSpc>
                <a:spcPct val="90000"/>
              </a:lnSpc>
              <a:spcBef>
                <a:spcPct val="0"/>
              </a:spcBef>
            </a:pPr>
            <a:r>
              <a:rPr lang="en-US" sz="1900" dirty="0">
                <a:latin typeface="+mj-lt"/>
                <a:ea typeface="+mj-ea"/>
                <a:cs typeface="+mj-cs"/>
              </a:rPr>
              <a:t>*MOLST in some states (Medical orders)  </a:t>
            </a:r>
          </a:p>
          <a:p>
            <a:pPr defTabSz="914400">
              <a:lnSpc>
                <a:spcPct val="90000"/>
              </a:lnSpc>
              <a:spcBef>
                <a:spcPct val="0"/>
              </a:spcBef>
              <a:spcAft>
                <a:spcPts val="600"/>
              </a:spcAft>
            </a:pPr>
            <a:endParaRPr lang="en-US" sz="2400" b="1" dirty="0">
              <a:latin typeface="+mj-lt"/>
              <a:ea typeface="+mj-ea"/>
              <a:cs typeface="+mj-cs"/>
            </a:endParaRPr>
          </a:p>
        </p:txBody>
      </p:sp>
      <p:sp>
        <p:nvSpPr>
          <p:cNvPr id="29" name="Rectangle 28">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84573" y="618385"/>
            <a:ext cx="208077" cy="7510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31" name="Rectangle 30">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097" y="6466730"/>
            <a:ext cx="4242816" cy="26010"/>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Footer Placeholder 1">
            <a:extLst>
              <a:ext uri="{FF2B5EF4-FFF2-40B4-BE49-F238E27FC236}">
                <a16:creationId xmlns:a16="http://schemas.microsoft.com/office/drawing/2014/main" id="{915A1342-8F4E-1F45-97C2-D1A27D3EBAC6}"/>
              </a:ext>
            </a:extLst>
          </p:cNvPr>
          <p:cNvSpPr>
            <a:spLocks noGrp="1"/>
          </p:cNvSpPr>
          <p:nvPr>
            <p:ph type="ftr" sz="quarter" idx="11"/>
          </p:nvPr>
        </p:nvSpPr>
        <p:spPr>
          <a:xfrm>
            <a:off x="1805142" y="9040142"/>
            <a:ext cx="2996285" cy="519289"/>
          </a:xfrm>
        </p:spPr>
        <p:txBody>
          <a:bodyPr vert="horz" lIns="91440" tIns="45720" rIns="91440" bIns="45720" rtlCol="0" anchor="ctr">
            <a:normAutofit/>
          </a:bodyPr>
          <a:lstStyle/>
          <a:p>
            <a:pPr algn="r" defTabSz="914400">
              <a:spcAft>
                <a:spcPts val="600"/>
              </a:spcAft>
              <a:defRPr/>
            </a:pPr>
            <a:r>
              <a:rPr lang="en-US" sz="1500" kern="1200" dirty="0">
                <a:solidFill>
                  <a:schemeClr val="tx1">
                    <a:lumMod val="50000"/>
                    <a:lumOff val="50000"/>
                  </a:schemeClr>
                </a:solidFill>
                <a:latin typeface="Calibri" panose="020F0502020204030204"/>
                <a:ea typeface="+mn-ea"/>
                <a:cs typeface="+mn-cs"/>
              </a:rPr>
              <a:t>The Care Partner Project ©2023</a:t>
            </a:r>
          </a:p>
        </p:txBody>
      </p:sp>
      <p:sp>
        <p:nvSpPr>
          <p:cNvPr id="3" name="Slide Number Placeholder 2">
            <a:extLst>
              <a:ext uri="{FF2B5EF4-FFF2-40B4-BE49-F238E27FC236}">
                <a16:creationId xmlns:a16="http://schemas.microsoft.com/office/drawing/2014/main" id="{76816F1E-0126-4642-9C3A-70C0544E47EF}"/>
              </a:ext>
            </a:extLst>
          </p:cNvPr>
          <p:cNvSpPr>
            <a:spLocks noGrp="1"/>
          </p:cNvSpPr>
          <p:nvPr>
            <p:ph type="sldNum" sz="quarter" idx="12"/>
          </p:nvPr>
        </p:nvSpPr>
        <p:spPr/>
        <p:txBody>
          <a:bodyPr/>
          <a:lstStyle/>
          <a:p>
            <a:fld id="{86CB4B4D-7CA3-9044-876B-883B54F8677D}" type="slidenum">
              <a:rPr lang="en-US" smtClean="0"/>
              <a:t>6</a:t>
            </a:fld>
            <a:endParaRPr lang="en-US" dirty="0"/>
          </a:p>
        </p:txBody>
      </p:sp>
    </p:spTree>
    <p:extLst>
      <p:ext uri="{BB962C8B-B14F-4D97-AF65-F5344CB8AC3E}">
        <p14:creationId xmlns:p14="http://schemas.microsoft.com/office/powerpoint/2010/main" val="26706756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People holding hands">
            <a:extLst>
              <a:ext uri="{FF2B5EF4-FFF2-40B4-BE49-F238E27FC236}">
                <a16:creationId xmlns:a16="http://schemas.microsoft.com/office/drawing/2014/main" id="{2F064170-5688-4099-8198-726C8B0C3EFE}"/>
              </a:ext>
            </a:extLst>
          </p:cNvPr>
          <p:cNvPicPr>
            <a:picLocks noChangeAspect="1"/>
          </p:cNvPicPr>
          <p:nvPr/>
        </p:nvPicPr>
        <p:blipFill rotWithShape="1">
          <a:blip r:embed="rId3"/>
          <a:srcRect r="10999" b="-1"/>
          <a:stretch/>
        </p:blipFill>
        <p:spPr>
          <a:xfrm>
            <a:off x="20" y="10"/>
            <a:ext cx="13004780" cy="9753590"/>
          </a:xfrm>
          <a:prstGeom prst="rect">
            <a:avLst/>
          </a:prstGeom>
        </p:spPr>
      </p:pic>
      <p:sp>
        <p:nvSpPr>
          <p:cNvPr id="11" name="Rectangle 10">
            <a:extLst>
              <a:ext uri="{FF2B5EF4-FFF2-40B4-BE49-F238E27FC236}">
                <a16:creationId xmlns:a16="http://schemas.microsoft.com/office/drawing/2014/main" id="{2B1D4F77-A17C-43D7-B7FA-545148E4E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59342" y="456783"/>
            <a:ext cx="4621128" cy="8386479"/>
          </a:xfrm>
          <a:prstGeom prst="rect">
            <a:avLst/>
          </a:prstGeom>
          <a:solidFill>
            <a:schemeClr val="bg1">
              <a:alpha val="90000"/>
            </a:schemeClr>
          </a:solidFill>
          <a:ln w="127000" cap="sq" cmpd="thinThick">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798429CD-86A4-C941-9871-3A88757536E9}"/>
              </a:ext>
            </a:extLst>
          </p:cNvPr>
          <p:cNvSpPr>
            <a:spLocks noGrp="1"/>
          </p:cNvSpPr>
          <p:nvPr>
            <p:ph type="title"/>
          </p:nvPr>
        </p:nvSpPr>
        <p:spPr>
          <a:xfrm>
            <a:off x="634458" y="910596"/>
            <a:ext cx="4009856" cy="1912853"/>
          </a:xfrm>
        </p:spPr>
        <p:txBody>
          <a:bodyPr>
            <a:normAutofit/>
          </a:bodyPr>
          <a:lstStyle/>
          <a:p>
            <a:r>
              <a:rPr lang="en-US" sz="5000" dirty="0"/>
              <a:t>What are Your Wishes?</a:t>
            </a:r>
          </a:p>
        </p:txBody>
      </p:sp>
      <p:sp>
        <p:nvSpPr>
          <p:cNvPr id="5" name="Content Placeholder 4">
            <a:extLst>
              <a:ext uri="{FF2B5EF4-FFF2-40B4-BE49-F238E27FC236}">
                <a16:creationId xmlns:a16="http://schemas.microsoft.com/office/drawing/2014/main" id="{67079EA0-A9A8-1046-AFC3-EB91899CA103}"/>
              </a:ext>
            </a:extLst>
          </p:cNvPr>
          <p:cNvSpPr>
            <a:spLocks noGrp="1"/>
          </p:cNvSpPr>
          <p:nvPr>
            <p:ph idx="1"/>
          </p:nvPr>
        </p:nvSpPr>
        <p:spPr>
          <a:xfrm>
            <a:off x="633717" y="3017618"/>
            <a:ext cx="4015814" cy="5366059"/>
          </a:xfrm>
        </p:spPr>
        <p:txBody>
          <a:bodyPr>
            <a:noAutofit/>
          </a:bodyPr>
          <a:lstStyle/>
          <a:p>
            <a:r>
              <a:rPr lang="en-US" sz="2800" b="1" dirty="0"/>
              <a:t>Who do I want to make care decisions for me when I can’t?</a:t>
            </a:r>
          </a:p>
          <a:p>
            <a:r>
              <a:rPr lang="en-US" sz="2800" b="1" dirty="0"/>
              <a:t>What kind of medical treatment do I want – or don’t want?</a:t>
            </a:r>
          </a:p>
          <a:p>
            <a:r>
              <a:rPr lang="en-US" sz="2800" b="1" dirty="0"/>
              <a:t>How comfortable do I want to be?</a:t>
            </a:r>
          </a:p>
          <a:p>
            <a:r>
              <a:rPr lang="en-US" sz="2800" b="1" dirty="0"/>
              <a:t>How do I want people to treat me? </a:t>
            </a:r>
          </a:p>
          <a:p>
            <a:r>
              <a:rPr lang="en-US" sz="2800" b="1" dirty="0"/>
              <a:t>What do I want my loved ones to know? </a:t>
            </a:r>
          </a:p>
        </p:txBody>
      </p:sp>
      <p:sp>
        <p:nvSpPr>
          <p:cNvPr id="2" name="Footer Placeholder 1">
            <a:extLst>
              <a:ext uri="{FF2B5EF4-FFF2-40B4-BE49-F238E27FC236}">
                <a16:creationId xmlns:a16="http://schemas.microsoft.com/office/drawing/2014/main" id="{6F29263C-5C94-D349-B979-7E2D75AE8B65}"/>
              </a:ext>
            </a:extLst>
          </p:cNvPr>
          <p:cNvSpPr>
            <a:spLocks noGrp="1"/>
          </p:cNvSpPr>
          <p:nvPr>
            <p:ph type="ftr" sz="quarter" idx="11"/>
          </p:nvPr>
        </p:nvSpPr>
        <p:spPr>
          <a:xfrm>
            <a:off x="4307840" y="9040142"/>
            <a:ext cx="4389120" cy="519289"/>
          </a:xfrm>
        </p:spPr>
        <p:txBody>
          <a:bodyPr>
            <a:normAutofit/>
          </a:bodyPr>
          <a:lstStyle/>
          <a:p>
            <a:pPr>
              <a:spcAft>
                <a:spcPts val="600"/>
              </a:spcAft>
            </a:pPr>
            <a:r>
              <a:rPr lang="en-US" dirty="0">
                <a:solidFill>
                  <a:srgbClr val="FFFFFF"/>
                </a:solidFill>
              </a:rPr>
              <a:t>The Care Partner Project ©2023</a:t>
            </a:r>
          </a:p>
        </p:txBody>
      </p:sp>
      <p:sp>
        <p:nvSpPr>
          <p:cNvPr id="3" name="Slide Number Placeholder 2">
            <a:extLst>
              <a:ext uri="{FF2B5EF4-FFF2-40B4-BE49-F238E27FC236}">
                <a16:creationId xmlns:a16="http://schemas.microsoft.com/office/drawing/2014/main" id="{D1BD1B6E-9A6E-8944-A2F3-8FE50D3FCF3E}"/>
              </a:ext>
            </a:extLst>
          </p:cNvPr>
          <p:cNvSpPr>
            <a:spLocks noGrp="1"/>
          </p:cNvSpPr>
          <p:nvPr>
            <p:ph type="sldNum" sz="quarter" idx="12"/>
          </p:nvPr>
        </p:nvSpPr>
        <p:spPr/>
        <p:txBody>
          <a:bodyPr/>
          <a:lstStyle/>
          <a:p>
            <a:fld id="{86CB4B4D-7CA3-9044-876B-883B54F8677D}" type="slidenum">
              <a:rPr lang="en-US" smtClean="0"/>
              <a:t>7</a:t>
            </a:fld>
            <a:endParaRPr lang="en-US" dirty="0"/>
          </a:p>
        </p:txBody>
      </p:sp>
    </p:spTree>
    <p:extLst>
      <p:ext uri="{BB962C8B-B14F-4D97-AF65-F5344CB8AC3E}">
        <p14:creationId xmlns:p14="http://schemas.microsoft.com/office/powerpoint/2010/main" val="28238233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6" name="Rectangle 3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3001548" cy="975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descr="Two chairs on a beach&#10;&#10;Description automatically generated with low confidence">
            <a:extLst>
              <a:ext uri="{FF2B5EF4-FFF2-40B4-BE49-F238E27FC236}">
                <a16:creationId xmlns:a16="http://schemas.microsoft.com/office/drawing/2014/main" id="{811E2F0B-5408-40B7-0598-E12AE76F2826}"/>
              </a:ext>
            </a:extLst>
          </p:cNvPr>
          <p:cNvPicPr>
            <a:picLocks noChangeAspect="1"/>
          </p:cNvPicPr>
          <p:nvPr/>
        </p:nvPicPr>
        <p:blipFill rotWithShape="1">
          <a:blip r:embed="rId3">
            <a:extLst>
              <a:ext uri="{28A0092B-C50C-407E-A947-70E740481C1C}">
                <a14:useLocalDpi xmlns:a14="http://schemas.microsoft.com/office/drawing/2010/main" val="0"/>
              </a:ext>
            </a:extLst>
          </a:blip>
          <a:srcRect l="1727" r="34295"/>
          <a:stretch/>
        </p:blipFill>
        <p:spPr>
          <a:xfrm>
            <a:off x="1" y="10"/>
            <a:ext cx="10314284" cy="9753590"/>
          </a:xfrm>
          <a:prstGeom prst="rect">
            <a:avLst/>
          </a:prstGeom>
        </p:spPr>
      </p:pic>
      <p:sp>
        <p:nvSpPr>
          <p:cNvPr id="38" name="Rectangle 3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466686" y="0"/>
            <a:ext cx="7538110" cy="97536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3DE0A971-EE82-908C-DB82-721EC1957E0D}"/>
              </a:ext>
            </a:extLst>
          </p:cNvPr>
          <p:cNvSpPr txBox="1"/>
          <p:nvPr/>
        </p:nvSpPr>
        <p:spPr>
          <a:xfrm>
            <a:off x="8091890" y="1274649"/>
            <a:ext cx="4791914" cy="2702097"/>
          </a:xfrm>
          <a:prstGeom prst="rect">
            <a:avLst/>
          </a:prstGeom>
        </p:spPr>
        <p:txBody>
          <a:bodyPr vert="horz" lIns="91440" tIns="45720" rIns="91440" bIns="45720" rtlCol="0" anchor="ctr">
            <a:normAutofit fontScale="77500" lnSpcReduction="20000"/>
          </a:bodyPr>
          <a:lstStyle/>
          <a:p>
            <a:pPr defTabSz="914400">
              <a:lnSpc>
                <a:spcPct val="90000"/>
              </a:lnSpc>
              <a:spcBef>
                <a:spcPct val="0"/>
              </a:spcBef>
              <a:spcAft>
                <a:spcPts val="600"/>
              </a:spcAft>
            </a:pPr>
            <a:r>
              <a:rPr lang="en-US" sz="4000" b="1" dirty="0">
                <a:solidFill>
                  <a:schemeClr val="accent4"/>
                </a:solidFill>
                <a:ea typeface="+mj-ea"/>
                <a:cs typeface="+mj-cs"/>
              </a:rPr>
              <a:t>If you can’t speak for yourself, who will speak for you as your surrogate? </a:t>
            </a:r>
          </a:p>
          <a:p>
            <a:pPr defTabSz="914400">
              <a:lnSpc>
                <a:spcPct val="90000"/>
              </a:lnSpc>
              <a:spcBef>
                <a:spcPct val="0"/>
              </a:spcBef>
              <a:spcAft>
                <a:spcPts val="600"/>
              </a:spcAft>
            </a:pPr>
            <a:endParaRPr lang="en-US" sz="4000" b="1" dirty="0">
              <a:solidFill>
                <a:schemeClr val="accent4"/>
              </a:solidFill>
              <a:ea typeface="+mj-ea"/>
              <a:cs typeface="+mj-cs"/>
            </a:endParaRPr>
          </a:p>
          <a:p>
            <a:pPr defTabSz="914400">
              <a:lnSpc>
                <a:spcPct val="90000"/>
              </a:lnSpc>
              <a:spcBef>
                <a:spcPct val="0"/>
              </a:spcBef>
              <a:spcAft>
                <a:spcPts val="600"/>
              </a:spcAft>
            </a:pPr>
            <a:r>
              <a:rPr lang="en-US" sz="4000" b="1" dirty="0">
                <a:solidFill>
                  <a:schemeClr val="accent4"/>
                </a:solidFill>
                <a:ea typeface="+mj-ea"/>
                <a:cs typeface="+mj-cs"/>
              </a:rPr>
              <a:t>Who will have your medical power of attorney? </a:t>
            </a:r>
          </a:p>
        </p:txBody>
      </p:sp>
      <p:sp>
        <p:nvSpPr>
          <p:cNvPr id="7" name="TextBox 6">
            <a:extLst>
              <a:ext uri="{FF2B5EF4-FFF2-40B4-BE49-F238E27FC236}">
                <a16:creationId xmlns:a16="http://schemas.microsoft.com/office/drawing/2014/main" id="{3F18506F-BD49-094C-85BD-AE32D6E9487E}"/>
              </a:ext>
            </a:extLst>
          </p:cNvPr>
          <p:cNvSpPr txBox="1"/>
          <p:nvPr/>
        </p:nvSpPr>
        <p:spPr>
          <a:xfrm>
            <a:off x="8091890" y="3976746"/>
            <a:ext cx="4077001" cy="5323040"/>
          </a:xfrm>
          <a:prstGeom prst="rect">
            <a:avLst/>
          </a:prstGeom>
        </p:spPr>
        <p:txBody>
          <a:bodyPr vert="horz" lIns="91440" tIns="45720" rIns="91440" bIns="45720" rtlCol="0">
            <a:normAutofit/>
          </a:bodyPr>
          <a:lstStyle/>
          <a:p>
            <a:pPr defTabSz="914400">
              <a:lnSpc>
                <a:spcPct val="90000"/>
              </a:lnSpc>
              <a:spcAft>
                <a:spcPts val="600"/>
              </a:spcAft>
            </a:pPr>
            <a:endParaRPr lang="en-US" sz="2500" b="1" dirty="0"/>
          </a:p>
          <a:p>
            <a:pPr defTabSz="914400">
              <a:lnSpc>
                <a:spcPct val="90000"/>
              </a:lnSpc>
              <a:spcAft>
                <a:spcPts val="600"/>
              </a:spcAft>
            </a:pPr>
            <a:r>
              <a:rPr lang="en-US" sz="2800" dirty="0"/>
              <a:t>Who really ‘gets’ you?</a:t>
            </a:r>
          </a:p>
          <a:p>
            <a:pPr defTabSz="914400">
              <a:lnSpc>
                <a:spcPct val="90000"/>
              </a:lnSpc>
              <a:spcAft>
                <a:spcPts val="600"/>
              </a:spcAft>
            </a:pPr>
            <a:endParaRPr lang="en-US" sz="2800" dirty="0"/>
          </a:p>
          <a:p>
            <a:pPr defTabSz="914400">
              <a:lnSpc>
                <a:spcPct val="90000"/>
              </a:lnSpc>
              <a:spcAft>
                <a:spcPts val="600"/>
              </a:spcAft>
            </a:pPr>
            <a:r>
              <a:rPr lang="en-US" sz="2800" dirty="0"/>
              <a:t>Who will put you, your wishes, your needs first – before their own?</a:t>
            </a:r>
          </a:p>
          <a:p>
            <a:pPr defTabSz="914400">
              <a:lnSpc>
                <a:spcPct val="90000"/>
              </a:lnSpc>
              <a:spcAft>
                <a:spcPts val="600"/>
              </a:spcAft>
            </a:pPr>
            <a:endParaRPr lang="en-US" sz="2800" dirty="0"/>
          </a:p>
          <a:p>
            <a:pPr defTabSz="914400">
              <a:lnSpc>
                <a:spcPct val="90000"/>
              </a:lnSpc>
              <a:spcAft>
                <a:spcPts val="600"/>
              </a:spcAft>
            </a:pPr>
            <a:r>
              <a:rPr lang="en-US" sz="2800" dirty="0"/>
              <a:t>Who has the courage to stand up for you?</a:t>
            </a:r>
          </a:p>
          <a:p>
            <a:pPr defTabSz="914400">
              <a:lnSpc>
                <a:spcPct val="90000"/>
              </a:lnSpc>
              <a:spcAft>
                <a:spcPts val="600"/>
              </a:spcAft>
            </a:pPr>
            <a:endParaRPr lang="en-US" sz="2800" dirty="0"/>
          </a:p>
          <a:p>
            <a:pPr indent="-228600" defTabSz="914400">
              <a:lnSpc>
                <a:spcPct val="90000"/>
              </a:lnSpc>
              <a:spcAft>
                <a:spcPts val="600"/>
              </a:spcAft>
              <a:buFont typeface="Arial" panose="020B0604020202020204" pitchFamily="34" charset="0"/>
              <a:buChar char="•"/>
            </a:pPr>
            <a:endParaRPr lang="en-US" sz="2500" b="1" dirty="0"/>
          </a:p>
          <a:p>
            <a:pPr indent="-228600" defTabSz="914400">
              <a:lnSpc>
                <a:spcPct val="90000"/>
              </a:lnSpc>
              <a:spcAft>
                <a:spcPts val="600"/>
              </a:spcAft>
              <a:buFont typeface="Arial" panose="020B0604020202020204" pitchFamily="34" charset="0"/>
              <a:buChar char="•"/>
            </a:pPr>
            <a:endParaRPr lang="en-US" sz="2500" dirty="0"/>
          </a:p>
        </p:txBody>
      </p:sp>
      <p:sp>
        <p:nvSpPr>
          <p:cNvPr id="2" name="Footer Placeholder 1">
            <a:extLst>
              <a:ext uri="{FF2B5EF4-FFF2-40B4-BE49-F238E27FC236}">
                <a16:creationId xmlns:a16="http://schemas.microsoft.com/office/drawing/2014/main" id="{34FF2145-6F3C-A247-8388-938C6E449A2F}"/>
              </a:ext>
            </a:extLst>
          </p:cNvPr>
          <p:cNvSpPr>
            <a:spLocks noGrp="1"/>
          </p:cNvSpPr>
          <p:nvPr>
            <p:ph type="ftr" sz="quarter" idx="11"/>
          </p:nvPr>
        </p:nvSpPr>
        <p:spPr/>
        <p:txBody>
          <a:bodyPr/>
          <a:lstStyle/>
          <a:p>
            <a:r>
              <a:rPr lang="en-US" dirty="0"/>
              <a:t>The Care Partner Project ©2023</a:t>
            </a:r>
          </a:p>
        </p:txBody>
      </p:sp>
      <p:sp>
        <p:nvSpPr>
          <p:cNvPr id="3" name="Slide Number Placeholder 2">
            <a:extLst>
              <a:ext uri="{FF2B5EF4-FFF2-40B4-BE49-F238E27FC236}">
                <a16:creationId xmlns:a16="http://schemas.microsoft.com/office/drawing/2014/main" id="{9A35AC23-9BD5-224E-8175-4DACD3862E49}"/>
              </a:ext>
            </a:extLst>
          </p:cNvPr>
          <p:cNvSpPr>
            <a:spLocks noGrp="1"/>
          </p:cNvSpPr>
          <p:nvPr>
            <p:ph type="sldNum" sz="quarter" idx="12"/>
          </p:nvPr>
        </p:nvSpPr>
        <p:spPr/>
        <p:txBody>
          <a:bodyPr/>
          <a:lstStyle/>
          <a:p>
            <a:fld id="{86CB4B4D-7CA3-9044-876B-883B54F8677D}" type="slidenum">
              <a:rPr lang="en-US" smtClean="0"/>
              <a:t>8</a:t>
            </a:fld>
            <a:endParaRPr lang="en-US" dirty="0"/>
          </a:p>
        </p:txBody>
      </p:sp>
    </p:spTree>
    <p:extLst>
      <p:ext uri="{BB962C8B-B14F-4D97-AF65-F5344CB8AC3E}">
        <p14:creationId xmlns:p14="http://schemas.microsoft.com/office/powerpoint/2010/main" val="1499711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625" y="0"/>
            <a:ext cx="13001549" cy="9753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5" name="Picture 4" descr="A group of people kissing&#10;&#10;Description automatically generated with low confidence">
            <a:extLst>
              <a:ext uri="{FF2B5EF4-FFF2-40B4-BE49-F238E27FC236}">
                <a16:creationId xmlns:a16="http://schemas.microsoft.com/office/drawing/2014/main" id="{86117358-7596-F743-8450-4F40A8372FB8}"/>
              </a:ext>
            </a:extLst>
          </p:cNvPr>
          <p:cNvPicPr>
            <a:picLocks noChangeAspect="1"/>
          </p:cNvPicPr>
          <p:nvPr/>
        </p:nvPicPr>
        <p:blipFill rotWithShape="1">
          <a:blip r:embed="rId3">
            <a:extLst>
              <a:ext uri="{28A0092B-C50C-407E-A947-70E740481C1C}">
                <a14:useLocalDpi xmlns:a14="http://schemas.microsoft.com/office/drawing/2010/main" val="0"/>
              </a:ext>
            </a:extLst>
          </a:blip>
          <a:srcRect l="5034" r="6284" b="1"/>
          <a:stretch/>
        </p:blipFill>
        <p:spPr>
          <a:xfrm>
            <a:off x="-1606" y="1823"/>
            <a:ext cx="13004780" cy="9751777"/>
          </a:xfrm>
          <a:prstGeom prst="rect">
            <a:avLst/>
          </a:prstGeom>
        </p:spPr>
      </p:pic>
      <p:sp>
        <p:nvSpPr>
          <p:cNvPr id="2" name="Footer Placeholder 1">
            <a:extLst>
              <a:ext uri="{FF2B5EF4-FFF2-40B4-BE49-F238E27FC236}">
                <a16:creationId xmlns:a16="http://schemas.microsoft.com/office/drawing/2014/main" id="{5AACCC56-CCB9-2949-B315-81D644962577}"/>
              </a:ext>
            </a:extLst>
          </p:cNvPr>
          <p:cNvSpPr>
            <a:spLocks noGrp="1"/>
          </p:cNvSpPr>
          <p:nvPr>
            <p:ph type="ftr" sz="quarter" idx="11"/>
          </p:nvPr>
        </p:nvSpPr>
        <p:spPr>
          <a:xfrm>
            <a:off x="4307840" y="9040142"/>
            <a:ext cx="4389120" cy="519289"/>
          </a:xfrm>
        </p:spPr>
        <p:txBody>
          <a:bodyPr>
            <a:normAutofit/>
          </a:bodyPr>
          <a:lstStyle/>
          <a:p>
            <a:pPr>
              <a:spcAft>
                <a:spcPts val="600"/>
              </a:spcAft>
            </a:pPr>
            <a:r>
              <a:rPr lang="en-US" dirty="0">
                <a:solidFill>
                  <a:srgbClr val="FFFFFF"/>
                </a:solidFill>
              </a:rPr>
              <a:t>The Care Partner Project ©2023</a:t>
            </a:r>
          </a:p>
        </p:txBody>
      </p:sp>
      <p:sp>
        <p:nvSpPr>
          <p:cNvPr id="6" name="TextBox 5">
            <a:extLst>
              <a:ext uri="{FF2B5EF4-FFF2-40B4-BE49-F238E27FC236}">
                <a16:creationId xmlns:a16="http://schemas.microsoft.com/office/drawing/2014/main" id="{FAC32C3C-1661-4945-B8D5-3FC58F0B4FA4}"/>
              </a:ext>
            </a:extLst>
          </p:cNvPr>
          <p:cNvSpPr txBox="1"/>
          <p:nvPr/>
        </p:nvSpPr>
        <p:spPr>
          <a:xfrm>
            <a:off x="1306485" y="8599032"/>
            <a:ext cx="10388598" cy="1015663"/>
          </a:xfrm>
          <a:prstGeom prst="rect">
            <a:avLst/>
          </a:prstGeo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ln w="28575" cmpd="dbl">
            <a:solidFill>
              <a:srgbClr val="0070C0"/>
            </a:solidFill>
          </a:ln>
        </p:spPr>
        <p:txBody>
          <a:bodyPr wrap="square" rtlCol="0">
            <a:spAutoFit/>
          </a:bodyPr>
          <a:lstStyle/>
          <a:p>
            <a:pPr algn="ctr"/>
            <a:r>
              <a:rPr lang="en-US" sz="6000" b="1" dirty="0">
                <a:ln w="28575">
                  <a:solidFill>
                    <a:srgbClr val="0070C0"/>
                  </a:solidFill>
                </a:ln>
                <a:solidFill>
                  <a:schemeClr val="bg1"/>
                </a:solidFill>
              </a:rPr>
              <a:t> </a:t>
            </a:r>
            <a:r>
              <a:rPr lang="en-US" sz="4000" b="1" dirty="0">
                <a:ln w="28575">
                  <a:solidFill>
                    <a:srgbClr val="0070C0"/>
                  </a:solidFill>
                </a:ln>
                <a:solidFill>
                  <a:schemeClr val="tx1">
                    <a:lumMod val="75000"/>
                    <a:lumOff val="25000"/>
                  </a:schemeClr>
                </a:solidFill>
              </a:rPr>
              <a:t>Consider naming two surrogates </a:t>
            </a:r>
          </a:p>
        </p:txBody>
      </p:sp>
      <p:sp>
        <p:nvSpPr>
          <p:cNvPr id="3" name="Slide Number Placeholder 2">
            <a:extLst>
              <a:ext uri="{FF2B5EF4-FFF2-40B4-BE49-F238E27FC236}">
                <a16:creationId xmlns:a16="http://schemas.microsoft.com/office/drawing/2014/main" id="{3DC9212F-77A5-2D49-90C2-6B7EAE28A3CA}"/>
              </a:ext>
            </a:extLst>
          </p:cNvPr>
          <p:cNvSpPr>
            <a:spLocks noGrp="1"/>
          </p:cNvSpPr>
          <p:nvPr>
            <p:ph type="sldNum" sz="quarter" idx="12"/>
          </p:nvPr>
        </p:nvSpPr>
        <p:spPr/>
        <p:txBody>
          <a:bodyPr/>
          <a:lstStyle/>
          <a:p>
            <a:fld id="{86CB4B4D-7CA3-9044-876B-883B54F8677D}" type="slidenum">
              <a:rPr lang="en-US" smtClean="0"/>
              <a:t>9</a:t>
            </a:fld>
            <a:endParaRPr lang="en-US" dirty="0"/>
          </a:p>
        </p:txBody>
      </p:sp>
    </p:spTree>
    <p:extLst>
      <p:ext uri="{BB962C8B-B14F-4D97-AF65-F5344CB8AC3E}">
        <p14:creationId xmlns:p14="http://schemas.microsoft.com/office/powerpoint/2010/main" val="1429097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15">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3001548" cy="975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picture containing person, indoor, window&#10;&#10;Description automatically generated">
            <a:extLst>
              <a:ext uri="{FF2B5EF4-FFF2-40B4-BE49-F238E27FC236}">
                <a16:creationId xmlns:a16="http://schemas.microsoft.com/office/drawing/2014/main" id="{754F5CB1-50F8-5C4F-BDFE-86E652E2F3C4}"/>
              </a:ext>
            </a:extLst>
          </p:cNvPr>
          <p:cNvPicPr>
            <a:picLocks noChangeAspect="1"/>
          </p:cNvPicPr>
          <p:nvPr/>
        </p:nvPicPr>
        <p:blipFill rotWithShape="1">
          <a:blip r:embed="rId3">
            <a:extLst>
              <a:ext uri="{28A0092B-C50C-407E-A947-70E740481C1C}">
                <a14:useLocalDpi xmlns:a14="http://schemas.microsoft.com/office/drawing/2010/main" val="0"/>
              </a:ext>
            </a:extLst>
          </a:blip>
          <a:srcRect l="18706" r="10706" b="-1"/>
          <a:stretch/>
        </p:blipFill>
        <p:spPr>
          <a:xfrm>
            <a:off x="1" y="10"/>
            <a:ext cx="10314284" cy="9753590"/>
          </a:xfrm>
          <a:prstGeom prst="rect">
            <a:avLst/>
          </a:prstGeom>
        </p:spPr>
      </p:pic>
      <p:sp>
        <p:nvSpPr>
          <p:cNvPr id="25" name="Rectangle 17">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466686" y="0"/>
            <a:ext cx="7538110" cy="97536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EBE8C633-D28F-BE43-A447-705FED1200C4}"/>
              </a:ext>
            </a:extLst>
          </p:cNvPr>
          <p:cNvSpPr txBox="1"/>
          <p:nvPr/>
        </p:nvSpPr>
        <p:spPr>
          <a:xfrm>
            <a:off x="7666154" y="5138375"/>
            <a:ext cx="5296261" cy="5323040"/>
          </a:xfrm>
          <a:prstGeom prst="rect">
            <a:avLst/>
          </a:prstGeom>
        </p:spPr>
        <p:txBody>
          <a:bodyPr vert="horz" lIns="91440" tIns="45720" rIns="91440" bIns="45720" rtlCol="0">
            <a:normAutofit/>
          </a:bodyPr>
          <a:lstStyle/>
          <a:p>
            <a:pPr defTabSz="914400">
              <a:lnSpc>
                <a:spcPct val="90000"/>
              </a:lnSpc>
              <a:spcAft>
                <a:spcPts val="600"/>
              </a:spcAft>
            </a:pPr>
            <a:r>
              <a:rPr lang="en-US" sz="6000" b="1" dirty="0"/>
              <a:t>Conversations are critical!</a:t>
            </a:r>
          </a:p>
        </p:txBody>
      </p:sp>
      <p:sp>
        <p:nvSpPr>
          <p:cNvPr id="2" name="Footer Placeholder 1">
            <a:extLst>
              <a:ext uri="{FF2B5EF4-FFF2-40B4-BE49-F238E27FC236}">
                <a16:creationId xmlns:a16="http://schemas.microsoft.com/office/drawing/2014/main" id="{612400AA-18DF-4542-A60A-D7D9B93590FD}"/>
              </a:ext>
            </a:extLst>
          </p:cNvPr>
          <p:cNvSpPr>
            <a:spLocks noGrp="1"/>
          </p:cNvSpPr>
          <p:nvPr>
            <p:ph type="ftr" sz="quarter" idx="11"/>
          </p:nvPr>
        </p:nvSpPr>
        <p:spPr>
          <a:xfrm>
            <a:off x="4307840" y="9040142"/>
            <a:ext cx="4389120" cy="519289"/>
          </a:xfrm>
        </p:spPr>
        <p:txBody>
          <a:bodyPr vert="horz" lIns="91440" tIns="45720" rIns="91440" bIns="45720" rtlCol="0" anchor="ctr">
            <a:normAutofit/>
          </a:bodyPr>
          <a:lstStyle/>
          <a:p>
            <a:pPr defTabSz="914400">
              <a:spcAft>
                <a:spcPts val="600"/>
              </a:spcAft>
              <a:defRPr/>
            </a:pPr>
            <a:r>
              <a:rPr lang="en-US" sz="1200" kern="1200" dirty="0">
                <a:solidFill>
                  <a:srgbClr val="FFFFFF"/>
                </a:solidFill>
                <a:latin typeface="Calibri" panose="020F0502020204030204"/>
                <a:ea typeface="+mn-ea"/>
                <a:cs typeface="+mn-cs"/>
              </a:rPr>
              <a:t>The Care Partner Project ©2023</a:t>
            </a:r>
          </a:p>
        </p:txBody>
      </p:sp>
      <p:sp>
        <p:nvSpPr>
          <p:cNvPr id="3" name="Slide Number Placeholder 2">
            <a:extLst>
              <a:ext uri="{FF2B5EF4-FFF2-40B4-BE49-F238E27FC236}">
                <a16:creationId xmlns:a16="http://schemas.microsoft.com/office/drawing/2014/main" id="{B1576842-AF13-9643-A425-F2FED2371402}"/>
              </a:ext>
            </a:extLst>
          </p:cNvPr>
          <p:cNvSpPr>
            <a:spLocks noGrp="1"/>
          </p:cNvSpPr>
          <p:nvPr>
            <p:ph type="sldNum" sz="quarter" idx="12"/>
          </p:nvPr>
        </p:nvSpPr>
        <p:spPr/>
        <p:txBody>
          <a:bodyPr/>
          <a:lstStyle/>
          <a:p>
            <a:fld id="{86CB4B4D-7CA3-9044-876B-883B54F8677D}" type="slidenum">
              <a:rPr lang="en-US" smtClean="0"/>
              <a:t>10</a:t>
            </a:fld>
            <a:endParaRPr lang="en-US" dirty="0"/>
          </a:p>
        </p:txBody>
      </p:sp>
    </p:spTree>
    <p:extLst>
      <p:ext uri="{BB962C8B-B14F-4D97-AF65-F5344CB8AC3E}">
        <p14:creationId xmlns:p14="http://schemas.microsoft.com/office/powerpoint/2010/main" val="27117489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0ABA0-07A4-6142-A1E4-6D62B5EC4386}"/>
              </a:ext>
            </a:extLst>
          </p:cNvPr>
          <p:cNvSpPr>
            <a:spLocks noGrp="1"/>
          </p:cNvSpPr>
          <p:nvPr>
            <p:ph type="title"/>
          </p:nvPr>
        </p:nvSpPr>
        <p:spPr>
          <a:xfrm>
            <a:off x="693812" y="6484654"/>
            <a:ext cx="11628236" cy="1758493"/>
          </a:xfrm>
          <a:noFill/>
        </p:spPr>
        <p:txBody>
          <a:bodyPr vert="horz" lIns="91440" tIns="45720" rIns="91440" bIns="45720" rtlCol="0" anchor="b">
            <a:normAutofit/>
          </a:bodyPr>
          <a:lstStyle/>
          <a:p>
            <a:pPr algn="ctr" defTabSz="914400"/>
            <a:r>
              <a:rPr lang="en-US" sz="5700" dirty="0">
                <a:solidFill>
                  <a:schemeClr val="tx1">
                    <a:lumMod val="50000"/>
                    <a:lumOff val="50000"/>
                  </a:schemeClr>
                </a:solidFill>
                <a:latin typeface="+mj-lt"/>
              </a:rPr>
              <a:t>A t</a:t>
            </a:r>
            <a:r>
              <a:rPr lang="en-US" sz="5700" b="1" dirty="0">
                <a:solidFill>
                  <a:schemeClr val="tx1">
                    <a:lumMod val="50000"/>
                    <a:lumOff val="50000"/>
                  </a:schemeClr>
                </a:solidFill>
                <a:latin typeface="+mj-lt"/>
              </a:rPr>
              <a:t>rusted person with your medical power of attorney at your side.</a:t>
            </a:r>
            <a:endParaRPr lang="en-US" sz="5700" dirty="0">
              <a:solidFill>
                <a:schemeClr val="tx1">
                  <a:lumMod val="50000"/>
                  <a:lumOff val="50000"/>
                </a:schemeClr>
              </a:solidFill>
              <a:latin typeface="+mj-lt"/>
            </a:endParaRPr>
          </a:p>
        </p:txBody>
      </p:sp>
      <p:pic>
        <p:nvPicPr>
          <p:cNvPr id="8" name="Content Placeholder 7" descr="A picture containing text, person, outdoor&#10;&#10;Description automatically generated">
            <a:extLst>
              <a:ext uri="{FF2B5EF4-FFF2-40B4-BE49-F238E27FC236}">
                <a16:creationId xmlns:a16="http://schemas.microsoft.com/office/drawing/2014/main" id="{36FC49E1-D568-F944-A8C8-E1B8D0AAAC4E}"/>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3045" r="12684"/>
          <a:stretch/>
        </p:blipFill>
        <p:spPr>
          <a:xfrm>
            <a:off x="0" y="1"/>
            <a:ext cx="13004800" cy="6156283"/>
          </a:xfrm>
          <a:prstGeom prst="rect">
            <a:avLst/>
          </a:prstGeom>
        </p:spPr>
      </p:pic>
      <p:sp>
        <p:nvSpPr>
          <p:cNvPr id="5" name="Footer Placeholder 4">
            <a:extLst>
              <a:ext uri="{FF2B5EF4-FFF2-40B4-BE49-F238E27FC236}">
                <a16:creationId xmlns:a16="http://schemas.microsoft.com/office/drawing/2014/main" id="{74C57617-A35B-7E49-BC6E-CCB13A59DEE5}"/>
              </a:ext>
            </a:extLst>
          </p:cNvPr>
          <p:cNvSpPr>
            <a:spLocks noGrp="1"/>
          </p:cNvSpPr>
          <p:nvPr>
            <p:ph type="ftr" sz="quarter" idx="11"/>
          </p:nvPr>
        </p:nvSpPr>
        <p:spPr>
          <a:xfrm>
            <a:off x="4307840" y="9040142"/>
            <a:ext cx="4389120" cy="519289"/>
          </a:xfrm>
        </p:spPr>
        <p:txBody>
          <a:bodyPr vert="horz" lIns="91440" tIns="45720" rIns="91440" bIns="45720" rtlCol="0" anchor="ctr">
            <a:normAutofit/>
          </a:bodyPr>
          <a:lstStyle/>
          <a:p>
            <a:pPr defTabSz="914400">
              <a:spcAft>
                <a:spcPts val="600"/>
              </a:spcAft>
              <a:defRPr/>
            </a:pPr>
            <a:r>
              <a:rPr lang="en-US" sz="1200" kern="1200" dirty="0">
                <a:solidFill>
                  <a:prstClr val="black">
                    <a:tint val="75000"/>
                  </a:prstClr>
                </a:solidFill>
                <a:latin typeface="Calibri" panose="020F0502020204030204"/>
                <a:ea typeface="+mn-ea"/>
                <a:cs typeface="+mn-cs"/>
              </a:rPr>
              <a:t>The Care Partner Project ©2023</a:t>
            </a:r>
          </a:p>
        </p:txBody>
      </p:sp>
      <p:sp>
        <p:nvSpPr>
          <p:cNvPr id="3" name="TextBox 2">
            <a:extLst>
              <a:ext uri="{FF2B5EF4-FFF2-40B4-BE49-F238E27FC236}">
                <a16:creationId xmlns:a16="http://schemas.microsoft.com/office/drawing/2014/main" id="{09F01F27-8F22-2E4A-8611-87E00156D556}"/>
              </a:ext>
            </a:extLst>
          </p:cNvPr>
          <p:cNvSpPr txBox="1"/>
          <p:nvPr/>
        </p:nvSpPr>
        <p:spPr>
          <a:xfrm>
            <a:off x="228599" y="4645967"/>
            <a:ext cx="3034145" cy="461665"/>
          </a:xfrm>
          <a:prstGeom prst="rect">
            <a:avLst/>
          </a:prstGeom>
          <a:solidFill>
            <a:schemeClr val="bg2"/>
          </a:solidFill>
        </p:spPr>
        <p:txBody>
          <a:bodyPr wrap="square" rtlCol="0">
            <a:spAutoFit/>
          </a:bodyPr>
          <a:lstStyle/>
          <a:p>
            <a:r>
              <a:rPr lang="en-US" sz="2400" dirty="0">
                <a:solidFill>
                  <a:schemeClr val="bg1"/>
                </a:solidFill>
                <a:hlinkClick r:id="rId4"/>
              </a:rPr>
              <a:t>www.FiveWishes.org</a:t>
            </a:r>
            <a:endParaRPr lang="en-US" sz="2400">
              <a:solidFill>
                <a:schemeClr val="bg1"/>
              </a:solidFill>
            </a:endParaRPr>
          </a:p>
        </p:txBody>
      </p:sp>
      <p:sp>
        <p:nvSpPr>
          <p:cNvPr id="4" name="Slide Number Placeholder 3">
            <a:extLst>
              <a:ext uri="{FF2B5EF4-FFF2-40B4-BE49-F238E27FC236}">
                <a16:creationId xmlns:a16="http://schemas.microsoft.com/office/drawing/2014/main" id="{BE59AED1-FB93-E745-8093-29ADBCB32D90}"/>
              </a:ext>
            </a:extLst>
          </p:cNvPr>
          <p:cNvSpPr>
            <a:spLocks noGrp="1"/>
          </p:cNvSpPr>
          <p:nvPr>
            <p:ph type="sldNum" sz="quarter" idx="4"/>
          </p:nvPr>
        </p:nvSpPr>
        <p:spPr/>
        <p:txBody>
          <a:bodyPr/>
          <a:lstStyle/>
          <a:p>
            <a:fld id="{5545935D-753C-6342-B658-0DC896E1BF92}" type="slidenum">
              <a:rPr lang="en-US" smtClean="0"/>
              <a:t>11</a:t>
            </a:fld>
            <a:endParaRPr lang="en-US" dirty="0"/>
          </a:p>
        </p:txBody>
      </p:sp>
    </p:spTree>
    <p:extLst>
      <p:ext uri="{BB962C8B-B14F-4D97-AF65-F5344CB8AC3E}">
        <p14:creationId xmlns:p14="http://schemas.microsoft.com/office/powerpoint/2010/main" val="1714872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004800" cy="975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Stethoscope on white background">
            <a:extLst>
              <a:ext uri="{FF2B5EF4-FFF2-40B4-BE49-F238E27FC236}">
                <a16:creationId xmlns:a16="http://schemas.microsoft.com/office/drawing/2014/main" id="{B34E1EAB-18B1-E9F5-2C7B-FCC17A73BAC5}"/>
              </a:ext>
            </a:extLst>
          </p:cNvPr>
          <p:cNvPicPr>
            <a:picLocks noChangeAspect="1"/>
          </p:cNvPicPr>
          <p:nvPr/>
        </p:nvPicPr>
        <p:blipFill rotWithShape="1">
          <a:blip r:embed="rId3"/>
          <a:srcRect l="4384" r="56418"/>
          <a:stretch/>
        </p:blipFill>
        <p:spPr>
          <a:xfrm>
            <a:off x="-1" y="-2"/>
            <a:ext cx="5770877" cy="9753602"/>
          </a:xfrm>
          <a:prstGeom prst="rect">
            <a:avLst/>
          </a:prstGeom>
        </p:spPr>
      </p:pic>
      <p:sp useBgFill="1">
        <p:nvSpPr>
          <p:cNvPr id="31" name="Rectangle 30">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70876" y="-1"/>
            <a:ext cx="7233922" cy="3251199"/>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8EE232D3-E6D8-6B41-9C68-E1F622F09F82}"/>
              </a:ext>
            </a:extLst>
          </p:cNvPr>
          <p:cNvSpPr txBox="1"/>
          <p:nvPr/>
        </p:nvSpPr>
        <p:spPr>
          <a:xfrm>
            <a:off x="5985162" y="626851"/>
            <a:ext cx="6743284" cy="1285077"/>
          </a:xfrm>
          <a:prstGeom prst="rect">
            <a:avLst/>
          </a:prstGeom>
        </p:spPr>
        <p:txBody>
          <a:bodyPr vert="horz" lIns="91440" tIns="45720" rIns="91440" bIns="45720" rtlCol="0" anchor="ctr">
            <a:normAutofit fontScale="92500"/>
          </a:bodyPr>
          <a:lstStyle/>
          <a:p>
            <a:pPr defTabSz="914400">
              <a:lnSpc>
                <a:spcPct val="90000"/>
              </a:lnSpc>
              <a:spcBef>
                <a:spcPct val="0"/>
              </a:spcBef>
              <a:spcAft>
                <a:spcPts val="600"/>
              </a:spcAft>
            </a:pPr>
            <a:r>
              <a:rPr lang="en-US" sz="2800" b="1" dirty="0">
                <a:solidFill>
                  <a:srgbClr val="0070C0"/>
                </a:solidFill>
                <a:latin typeface="Arial" panose="020B0604020202020204" pitchFamily="34" charset="0"/>
                <a:ea typeface="+mj-ea"/>
                <a:cs typeface="Arial" panose="020B0604020202020204" pitchFamily="34" charset="0"/>
              </a:rPr>
              <a:t>What is a DNR? </a:t>
            </a:r>
            <a:endParaRPr lang="en-US" sz="3100" dirty="0">
              <a:latin typeface="+mj-lt"/>
              <a:ea typeface="+mj-ea"/>
              <a:cs typeface="+mj-cs"/>
            </a:endParaRPr>
          </a:p>
          <a:p>
            <a:pPr defTabSz="914400">
              <a:lnSpc>
                <a:spcPct val="90000"/>
              </a:lnSpc>
              <a:spcBef>
                <a:spcPct val="0"/>
              </a:spcBef>
              <a:spcAft>
                <a:spcPts val="600"/>
              </a:spcAft>
            </a:pPr>
            <a:r>
              <a:rPr lang="en-US" sz="2400" b="1" dirty="0">
                <a:solidFill>
                  <a:srgbClr val="0070C0"/>
                </a:solidFill>
                <a:latin typeface="Arial" panose="020B0604020202020204" pitchFamily="34" charset="0"/>
                <a:ea typeface="+mj-ea"/>
                <a:cs typeface="Arial" panose="020B0604020202020204" pitchFamily="34" charset="0"/>
              </a:rPr>
              <a:t>D</a:t>
            </a:r>
            <a:r>
              <a:rPr lang="en-US" sz="2400" b="1" dirty="0">
                <a:latin typeface="Arial" panose="020B0604020202020204" pitchFamily="34" charset="0"/>
                <a:ea typeface="+mj-ea"/>
                <a:cs typeface="Arial" panose="020B0604020202020204" pitchFamily="34" charset="0"/>
              </a:rPr>
              <a:t>o </a:t>
            </a:r>
            <a:r>
              <a:rPr lang="en-US" sz="2400" b="1" dirty="0">
                <a:solidFill>
                  <a:srgbClr val="0070C0"/>
                </a:solidFill>
                <a:latin typeface="Arial" panose="020B0604020202020204" pitchFamily="34" charset="0"/>
                <a:ea typeface="+mj-ea"/>
                <a:cs typeface="Arial" panose="020B0604020202020204" pitchFamily="34" charset="0"/>
              </a:rPr>
              <a:t>N</a:t>
            </a:r>
            <a:r>
              <a:rPr lang="en-US" sz="2400" b="1" dirty="0">
                <a:latin typeface="Arial" panose="020B0604020202020204" pitchFamily="34" charset="0"/>
                <a:ea typeface="+mj-ea"/>
                <a:cs typeface="Arial" panose="020B0604020202020204" pitchFamily="34" charset="0"/>
              </a:rPr>
              <a:t>ot </a:t>
            </a:r>
            <a:r>
              <a:rPr lang="en-US" sz="2400" b="1" dirty="0">
                <a:solidFill>
                  <a:srgbClr val="0070C0"/>
                </a:solidFill>
                <a:latin typeface="Arial" panose="020B0604020202020204" pitchFamily="34" charset="0"/>
                <a:ea typeface="+mj-ea"/>
                <a:cs typeface="Arial" panose="020B0604020202020204" pitchFamily="34" charset="0"/>
              </a:rPr>
              <a:t>R</a:t>
            </a:r>
            <a:r>
              <a:rPr lang="en-US" sz="2400" b="1" dirty="0">
                <a:latin typeface="Arial" panose="020B0604020202020204" pitchFamily="34" charset="0"/>
                <a:ea typeface="+mj-ea"/>
                <a:cs typeface="Arial" panose="020B0604020202020204" pitchFamily="34" charset="0"/>
              </a:rPr>
              <a:t>esuscitate</a:t>
            </a:r>
          </a:p>
          <a:p>
            <a:pPr defTabSz="914400">
              <a:lnSpc>
                <a:spcPct val="90000"/>
              </a:lnSpc>
              <a:spcBef>
                <a:spcPct val="0"/>
              </a:spcBef>
              <a:spcAft>
                <a:spcPts val="600"/>
              </a:spcAft>
            </a:pPr>
            <a:r>
              <a:rPr lang="en-US" sz="2400" dirty="0">
                <a:solidFill>
                  <a:srgbClr val="0070C0"/>
                </a:solidFill>
              </a:rPr>
              <a:t>Person will not receive CPR if the heart or breathing stop</a:t>
            </a:r>
            <a:endParaRPr lang="en-US" sz="2400" b="1" dirty="0">
              <a:latin typeface="Arial" panose="020B0604020202020204" pitchFamily="34" charset="0"/>
              <a:ea typeface="+mj-ea"/>
              <a:cs typeface="Arial" panose="020B0604020202020204" pitchFamily="34" charset="0"/>
            </a:endParaRPr>
          </a:p>
        </p:txBody>
      </p:sp>
      <p:sp>
        <p:nvSpPr>
          <p:cNvPr id="4" name="TextBox 3">
            <a:extLst>
              <a:ext uri="{FF2B5EF4-FFF2-40B4-BE49-F238E27FC236}">
                <a16:creationId xmlns:a16="http://schemas.microsoft.com/office/drawing/2014/main" id="{26B6E4EF-EF54-FE41-BAA4-79253CDCECC2}"/>
              </a:ext>
            </a:extLst>
          </p:cNvPr>
          <p:cNvSpPr txBox="1"/>
          <p:nvPr/>
        </p:nvSpPr>
        <p:spPr>
          <a:xfrm>
            <a:off x="6016195" y="2577775"/>
            <a:ext cx="6743284" cy="6000960"/>
          </a:xfrm>
          <a:prstGeom prst="rect">
            <a:avLst/>
          </a:prstGeom>
        </p:spPr>
        <p:txBody>
          <a:bodyPr vert="horz" lIns="91440" tIns="45720" rIns="91440" bIns="45720" rtlCol="0" anchor="ctr">
            <a:noAutofit/>
          </a:bodyPr>
          <a:lstStyle/>
          <a:p>
            <a:pPr defTabSz="914400">
              <a:lnSpc>
                <a:spcPct val="150000"/>
              </a:lnSpc>
              <a:spcAft>
                <a:spcPts val="600"/>
              </a:spcAft>
            </a:pPr>
            <a:r>
              <a:rPr lang="en-US" sz="2000" b="1" dirty="0"/>
              <a:t>Written by a doctor </a:t>
            </a:r>
            <a:r>
              <a:rPr lang="en-US" sz="2000" b="1" i="1" dirty="0"/>
              <a:t>after explaining, the pros and cons of CPR for the patient,  usually when person is seriously ill.  </a:t>
            </a:r>
            <a:br>
              <a:rPr lang="en-US" sz="2000" b="1" i="1" dirty="0"/>
            </a:br>
            <a:endParaRPr lang="en-US" sz="2000" b="1" dirty="0"/>
          </a:p>
          <a:p>
            <a:pPr marL="457200" indent="-228600" defTabSz="914400">
              <a:lnSpc>
                <a:spcPct val="150000"/>
              </a:lnSpc>
              <a:spcAft>
                <a:spcPts val="600"/>
              </a:spcAft>
              <a:buFont typeface="Arial" panose="020B0604020202020204" pitchFamily="34" charset="0"/>
              <a:buChar char="•"/>
            </a:pPr>
            <a:r>
              <a:rPr lang="en-US" sz="2000" b="1" dirty="0"/>
              <a:t>DNR Comfort Care (DNRCC) </a:t>
            </a:r>
            <a:r>
              <a:rPr lang="en-US" sz="2000" dirty="0"/>
              <a:t>requires that a person receive any care that eases pain and suffering, but no CPR or other emergency  measures to save or sustain life.  Generally regarded as proper for a person with a terminal illness, short life expectancy, or with little chance of surviving CPR. </a:t>
            </a:r>
            <a:br>
              <a:rPr lang="en-US" sz="2000" dirty="0"/>
            </a:br>
            <a:endParaRPr lang="en-US" sz="2000" dirty="0"/>
          </a:p>
          <a:p>
            <a:pPr marL="457200" indent="-228600" defTabSz="914400">
              <a:lnSpc>
                <a:spcPct val="150000"/>
              </a:lnSpc>
              <a:spcAft>
                <a:spcPts val="600"/>
              </a:spcAft>
              <a:buFont typeface="Arial" panose="020B0604020202020204" pitchFamily="34" charset="0"/>
              <a:buChar char="•"/>
            </a:pPr>
            <a:r>
              <a:rPr lang="en-US" sz="2000" b="1" dirty="0"/>
              <a:t> DNRCC-Arrest </a:t>
            </a:r>
            <a:r>
              <a:rPr lang="en-US" sz="2000" dirty="0"/>
              <a:t>order requires that the patient receive standard medical care the heart or lungs stop, shut down.  </a:t>
            </a:r>
          </a:p>
        </p:txBody>
      </p:sp>
      <p:sp>
        <p:nvSpPr>
          <p:cNvPr id="2" name="Footer Placeholder 1">
            <a:extLst>
              <a:ext uri="{FF2B5EF4-FFF2-40B4-BE49-F238E27FC236}">
                <a16:creationId xmlns:a16="http://schemas.microsoft.com/office/drawing/2014/main" id="{13F136DE-44C3-3343-AD01-DB55F6BF4D47}"/>
              </a:ext>
            </a:extLst>
          </p:cNvPr>
          <p:cNvSpPr>
            <a:spLocks noGrp="1"/>
          </p:cNvSpPr>
          <p:nvPr>
            <p:ph type="ftr" sz="quarter" idx="11"/>
          </p:nvPr>
        </p:nvSpPr>
        <p:spPr>
          <a:xfrm>
            <a:off x="6405358" y="9040142"/>
            <a:ext cx="4612088" cy="519289"/>
          </a:xfrm>
        </p:spPr>
        <p:txBody>
          <a:bodyPr vert="horz" lIns="91440" tIns="45720" rIns="91440" bIns="45720" rtlCol="0" anchor="ctr">
            <a:normAutofit/>
          </a:bodyPr>
          <a:lstStyle/>
          <a:p>
            <a:pPr algn="l" defTabSz="914400">
              <a:spcAft>
                <a:spcPts val="600"/>
              </a:spcAft>
              <a:defRPr/>
            </a:pPr>
            <a:r>
              <a:rPr lang="en-US" sz="1200" kern="1200">
                <a:solidFill>
                  <a:schemeClr val="tx1"/>
                </a:solidFill>
                <a:latin typeface="Calibri" panose="020F0502020204030204"/>
                <a:ea typeface="+mn-ea"/>
                <a:cs typeface="+mn-cs"/>
              </a:rPr>
              <a:t>The Care Partner Project ©2023</a:t>
            </a:r>
          </a:p>
        </p:txBody>
      </p:sp>
      <p:sp>
        <p:nvSpPr>
          <p:cNvPr id="3" name="Slide Number Placeholder 2">
            <a:extLst>
              <a:ext uri="{FF2B5EF4-FFF2-40B4-BE49-F238E27FC236}">
                <a16:creationId xmlns:a16="http://schemas.microsoft.com/office/drawing/2014/main" id="{26CCD3E3-B2E4-3A43-9697-15FC67DFCB5C}"/>
              </a:ext>
            </a:extLst>
          </p:cNvPr>
          <p:cNvSpPr>
            <a:spLocks noGrp="1"/>
          </p:cNvSpPr>
          <p:nvPr>
            <p:ph type="sldNum" sz="quarter" idx="12"/>
          </p:nvPr>
        </p:nvSpPr>
        <p:spPr>
          <a:xfrm>
            <a:off x="9314688" y="9040142"/>
            <a:ext cx="3413760" cy="519289"/>
          </a:xfrm>
        </p:spPr>
        <p:txBody>
          <a:bodyPr vert="horz" lIns="91440" tIns="45720" rIns="91440" bIns="45720" rtlCol="0" anchor="ctr">
            <a:normAutofit/>
          </a:bodyPr>
          <a:lstStyle/>
          <a:p>
            <a:pPr defTabSz="914400">
              <a:spcAft>
                <a:spcPts val="600"/>
              </a:spcAft>
              <a:defRPr/>
            </a:pPr>
            <a:fld id="{86CB4B4D-7CA3-9044-876B-883B54F8677D}" type="slidenum">
              <a:rPr lang="en-US" sz="1200">
                <a:solidFill>
                  <a:schemeClr val="tx1"/>
                </a:solidFill>
                <a:latin typeface="Calibri" panose="020F0502020204030204"/>
              </a:rPr>
              <a:pPr defTabSz="914400">
                <a:spcAft>
                  <a:spcPts val="600"/>
                </a:spcAft>
                <a:defRPr/>
              </a:pPr>
              <a:t>12</a:t>
            </a:fld>
            <a:endParaRPr lang="en-US" sz="1200">
              <a:solidFill>
                <a:schemeClr val="tx1"/>
              </a:solidFill>
              <a:latin typeface="Calibri" panose="020F0502020204030204"/>
            </a:endParaRPr>
          </a:p>
        </p:txBody>
      </p:sp>
    </p:spTree>
    <p:extLst>
      <p:ext uri="{BB962C8B-B14F-4D97-AF65-F5344CB8AC3E}">
        <p14:creationId xmlns:p14="http://schemas.microsoft.com/office/powerpoint/2010/main" val="42730947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001548" cy="975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3">
            <a:extLst>
              <a:ext uri="{FF2B5EF4-FFF2-40B4-BE49-F238E27FC236}">
                <a16:creationId xmlns:a16="http://schemas.microsoft.com/office/drawing/2014/main" id="{88AF3279-5FB6-9242-8769-48E696ECD34E}"/>
              </a:ext>
            </a:extLst>
          </p:cNvPr>
          <p:cNvSpPr>
            <a:spLocks noGrp="1"/>
          </p:cNvSpPr>
          <p:nvPr>
            <p:ph type="title"/>
          </p:nvPr>
        </p:nvSpPr>
        <p:spPr>
          <a:xfrm>
            <a:off x="897331" y="780288"/>
            <a:ext cx="3840917" cy="7724851"/>
          </a:xfrm>
        </p:spPr>
        <p:txBody>
          <a:bodyPr>
            <a:normAutofit/>
          </a:bodyPr>
          <a:lstStyle/>
          <a:p>
            <a:r>
              <a:rPr lang="en-US" sz="6700" dirty="0"/>
              <a:t>DNR does </a:t>
            </a:r>
            <a:r>
              <a:rPr lang="en-US" sz="6700" dirty="0">
                <a:solidFill>
                  <a:schemeClr val="accent1"/>
                </a:solidFill>
              </a:rPr>
              <a:t>Not</a:t>
            </a:r>
            <a:r>
              <a:rPr lang="en-US" sz="6700" dirty="0"/>
              <a:t> Mean “Do Not Treat”</a:t>
            </a:r>
          </a:p>
        </p:txBody>
      </p:sp>
      <p:sp>
        <p:nvSpPr>
          <p:cNvPr id="12"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917038" y="4637868"/>
            <a:ext cx="6372352" cy="19507"/>
          </a:xfrm>
          <a:custGeom>
            <a:avLst/>
            <a:gdLst>
              <a:gd name="connsiteX0" fmla="*/ 0 w 6372352"/>
              <a:gd name="connsiteY0" fmla="*/ 0 h 19507"/>
              <a:gd name="connsiteX1" fmla="*/ 637235 w 6372352"/>
              <a:gd name="connsiteY1" fmla="*/ 0 h 19507"/>
              <a:gd name="connsiteX2" fmla="*/ 1274470 w 6372352"/>
              <a:gd name="connsiteY2" fmla="*/ 0 h 19507"/>
              <a:gd name="connsiteX3" fmla="*/ 1911706 w 6372352"/>
              <a:gd name="connsiteY3" fmla="*/ 0 h 19507"/>
              <a:gd name="connsiteX4" fmla="*/ 2676388 w 6372352"/>
              <a:gd name="connsiteY4" fmla="*/ 0 h 19507"/>
              <a:gd name="connsiteX5" fmla="*/ 3377347 w 6372352"/>
              <a:gd name="connsiteY5" fmla="*/ 0 h 19507"/>
              <a:gd name="connsiteX6" fmla="*/ 3823411 w 6372352"/>
              <a:gd name="connsiteY6" fmla="*/ 0 h 19507"/>
              <a:gd name="connsiteX7" fmla="*/ 4396923 w 6372352"/>
              <a:gd name="connsiteY7" fmla="*/ 0 h 19507"/>
              <a:gd name="connsiteX8" fmla="*/ 5161605 w 6372352"/>
              <a:gd name="connsiteY8" fmla="*/ 0 h 19507"/>
              <a:gd name="connsiteX9" fmla="*/ 5798840 w 6372352"/>
              <a:gd name="connsiteY9" fmla="*/ 0 h 19507"/>
              <a:gd name="connsiteX10" fmla="*/ 6372352 w 6372352"/>
              <a:gd name="connsiteY10" fmla="*/ 0 h 19507"/>
              <a:gd name="connsiteX11" fmla="*/ 6372352 w 6372352"/>
              <a:gd name="connsiteY11" fmla="*/ 19507 h 19507"/>
              <a:gd name="connsiteX12" fmla="*/ 5862564 w 6372352"/>
              <a:gd name="connsiteY12" fmla="*/ 19507 h 19507"/>
              <a:gd name="connsiteX13" fmla="*/ 5097882 w 6372352"/>
              <a:gd name="connsiteY13" fmla="*/ 19507 h 19507"/>
              <a:gd name="connsiteX14" fmla="*/ 4588093 w 6372352"/>
              <a:gd name="connsiteY14" fmla="*/ 19507 h 19507"/>
              <a:gd name="connsiteX15" fmla="*/ 4142029 w 6372352"/>
              <a:gd name="connsiteY15" fmla="*/ 19507 h 19507"/>
              <a:gd name="connsiteX16" fmla="*/ 3695964 w 6372352"/>
              <a:gd name="connsiteY16" fmla="*/ 19507 h 19507"/>
              <a:gd name="connsiteX17" fmla="*/ 2995005 w 6372352"/>
              <a:gd name="connsiteY17" fmla="*/ 19507 h 19507"/>
              <a:gd name="connsiteX18" fmla="*/ 2548941 w 6372352"/>
              <a:gd name="connsiteY18" fmla="*/ 19507 h 19507"/>
              <a:gd name="connsiteX19" fmla="*/ 1911706 w 6372352"/>
              <a:gd name="connsiteY19" fmla="*/ 19507 h 19507"/>
              <a:gd name="connsiteX20" fmla="*/ 1401917 w 6372352"/>
              <a:gd name="connsiteY20" fmla="*/ 19507 h 19507"/>
              <a:gd name="connsiteX21" fmla="*/ 764682 w 6372352"/>
              <a:gd name="connsiteY21" fmla="*/ 19507 h 19507"/>
              <a:gd name="connsiteX22" fmla="*/ 0 w 6372352"/>
              <a:gd name="connsiteY22" fmla="*/ 19507 h 19507"/>
              <a:gd name="connsiteX23" fmla="*/ 0 w 6372352"/>
              <a:gd name="connsiteY23" fmla="*/ 0 h 19507"/>
              <a:gd name="connsiteX0" fmla="*/ 0 w 6372352"/>
              <a:gd name="connsiteY0" fmla="*/ 0 h 19507"/>
              <a:gd name="connsiteX1" fmla="*/ 573512 w 6372352"/>
              <a:gd name="connsiteY1" fmla="*/ 0 h 19507"/>
              <a:gd name="connsiteX2" fmla="*/ 1019576 w 6372352"/>
              <a:gd name="connsiteY2" fmla="*/ 0 h 19507"/>
              <a:gd name="connsiteX3" fmla="*/ 1784259 w 6372352"/>
              <a:gd name="connsiteY3" fmla="*/ 0 h 19507"/>
              <a:gd name="connsiteX4" fmla="*/ 2357770 w 6372352"/>
              <a:gd name="connsiteY4" fmla="*/ 0 h 19507"/>
              <a:gd name="connsiteX5" fmla="*/ 2931282 w 6372352"/>
              <a:gd name="connsiteY5" fmla="*/ 0 h 19507"/>
              <a:gd name="connsiteX6" fmla="*/ 3695964 w 6372352"/>
              <a:gd name="connsiteY6" fmla="*/ 0 h 19507"/>
              <a:gd name="connsiteX7" fmla="*/ 4205752 w 6372352"/>
              <a:gd name="connsiteY7" fmla="*/ 0 h 19507"/>
              <a:gd name="connsiteX8" fmla="*/ 4970435 w 6372352"/>
              <a:gd name="connsiteY8" fmla="*/ 0 h 19507"/>
              <a:gd name="connsiteX9" fmla="*/ 5735117 w 6372352"/>
              <a:gd name="connsiteY9" fmla="*/ 0 h 19507"/>
              <a:gd name="connsiteX10" fmla="*/ 6372352 w 6372352"/>
              <a:gd name="connsiteY10" fmla="*/ 0 h 19507"/>
              <a:gd name="connsiteX11" fmla="*/ 6372352 w 6372352"/>
              <a:gd name="connsiteY11" fmla="*/ 19507 h 19507"/>
              <a:gd name="connsiteX12" fmla="*/ 5671393 w 6372352"/>
              <a:gd name="connsiteY12" fmla="*/ 19507 h 19507"/>
              <a:gd name="connsiteX13" fmla="*/ 4906711 w 6372352"/>
              <a:gd name="connsiteY13" fmla="*/ 19507 h 19507"/>
              <a:gd name="connsiteX14" fmla="*/ 4142029 w 6372352"/>
              <a:gd name="connsiteY14" fmla="*/ 19507 h 19507"/>
              <a:gd name="connsiteX15" fmla="*/ 3632241 w 6372352"/>
              <a:gd name="connsiteY15" fmla="*/ 19507 h 19507"/>
              <a:gd name="connsiteX16" fmla="*/ 2995005 w 6372352"/>
              <a:gd name="connsiteY16" fmla="*/ 19507 h 19507"/>
              <a:gd name="connsiteX17" fmla="*/ 2230323 w 6372352"/>
              <a:gd name="connsiteY17" fmla="*/ 19507 h 19507"/>
              <a:gd name="connsiteX18" fmla="*/ 1593088 w 6372352"/>
              <a:gd name="connsiteY18" fmla="*/ 19507 h 19507"/>
              <a:gd name="connsiteX19" fmla="*/ 1147023 w 6372352"/>
              <a:gd name="connsiteY19" fmla="*/ 19507 h 19507"/>
              <a:gd name="connsiteX20" fmla="*/ 637235 w 6372352"/>
              <a:gd name="connsiteY20" fmla="*/ 19507 h 19507"/>
              <a:gd name="connsiteX21" fmla="*/ 0 w 6372352"/>
              <a:gd name="connsiteY21" fmla="*/ 19507 h 19507"/>
              <a:gd name="connsiteX22" fmla="*/ 0 w 6372352"/>
              <a:gd name="connsiteY22" fmla="*/ 0 h 19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372352" h="19507" fill="none" extrusionOk="0">
                <a:moveTo>
                  <a:pt x="0" y="0"/>
                </a:moveTo>
                <a:cubicBezTo>
                  <a:pt x="231517" y="-3362"/>
                  <a:pt x="491414" y="-1756"/>
                  <a:pt x="637235" y="0"/>
                </a:cubicBezTo>
                <a:cubicBezTo>
                  <a:pt x="765178" y="15662"/>
                  <a:pt x="1048706" y="-11210"/>
                  <a:pt x="1274470" y="0"/>
                </a:cubicBezTo>
                <a:cubicBezTo>
                  <a:pt x="1507243" y="-32133"/>
                  <a:pt x="1742282" y="-47619"/>
                  <a:pt x="1911706" y="0"/>
                </a:cubicBezTo>
                <a:cubicBezTo>
                  <a:pt x="2056106" y="16867"/>
                  <a:pt x="2427095" y="1606"/>
                  <a:pt x="2676388" y="0"/>
                </a:cubicBezTo>
                <a:cubicBezTo>
                  <a:pt x="2939307" y="-21554"/>
                  <a:pt x="3079673" y="33445"/>
                  <a:pt x="3377347" y="0"/>
                </a:cubicBezTo>
                <a:cubicBezTo>
                  <a:pt x="3686915" y="-13738"/>
                  <a:pt x="3666497" y="15156"/>
                  <a:pt x="3823411" y="0"/>
                </a:cubicBezTo>
                <a:cubicBezTo>
                  <a:pt x="3996430" y="-5359"/>
                  <a:pt x="4276001" y="-12248"/>
                  <a:pt x="4396923" y="0"/>
                </a:cubicBezTo>
                <a:cubicBezTo>
                  <a:pt x="4549536" y="2691"/>
                  <a:pt x="4881711" y="88329"/>
                  <a:pt x="5161605" y="0"/>
                </a:cubicBezTo>
                <a:cubicBezTo>
                  <a:pt x="5504252" y="-24029"/>
                  <a:pt x="5493852" y="30778"/>
                  <a:pt x="5798840" y="0"/>
                </a:cubicBezTo>
                <a:cubicBezTo>
                  <a:pt x="6111607" y="-18407"/>
                  <a:pt x="6187352" y="-14842"/>
                  <a:pt x="6372352" y="0"/>
                </a:cubicBezTo>
                <a:cubicBezTo>
                  <a:pt x="6371661" y="4831"/>
                  <a:pt x="6373339" y="14306"/>
                  <a:pt x="6372352" y="19507"/>
                </a:cubicBezTo>
                <a:cubicBezTo>
                  <a:pt x="6236269" y="6855"/>
                  <a:pt x="5958937" y="-8781"/>
                  <a:pt x="5862564" y="19507"/>
                </a:cubicBezTo>
                <a:cubicBezTo>
                  <a:pt x="5710297" y="45985"/>
                  <a:pt x="5468305" y="34049"/>
                  <a:pt x="5097882" y="19507"/>
                </a:cubicBezTo>
                <a:cubicBezTo>
                  <a:pt x="4724501" y="12179"/>
                  <a:pt x="4773886" y="24210"/>
                  <a:pt x="4588093" y="19507"/>
                </a:cubicBezTo>
                <a:cubicBezTo>
                  <a:pt x="4409768" y="19515"/>
                  <a:pt x="4324246" y="356"/>
                  <a:pt x="4142029" y="19507"/>
                </a:cubicBezTo>
                <a:cubicBezTo>
                  <a:pt x="3966640" y="42322"/>
                  <a:pt x="3791762" y="-22363"/>
                  <a:pt x="3695964" y="19507"/>
                </a:cubicBezTo>
                <a:cubicBezTo>
                  <a:pt x="3602778" y="5896"/>
                  <a:pt x="3361226" y="-26575"/>
                  <a:pt x="2995005" y="19507"/>
                </a:cubicBezTo>
                <a:cubicBezTo>
                  <a:pt x="2641069" y="16224"/>
                  <a:pt x="2768884" y="-3967"/>
                  <a:pt x="2548941" y="19507"/>
                </a:cubicBezTo>
                <a:cubicBezTo>
                  <a:pt x="2356831" y="15411"/>
                  <a:pt x="2246752" y="9917"/>
                  <a:pt x="1911706" y="19507"/>
                </a:cubicBezTo>
                <a:cubicBezTo>
                  <a:pt x="1599424" y="25659"/>
                  <a:pt x="1572105" y="2309"/>
                  <a:pt x="1401917" y="19507"/>
                </a:cubicBezTo>
                <a:cubicBezTo>
                  <a:pt x="1227369" y="60785"/>
                  <a:pt x="924311" y="8619"/>
                  <a:pt x="764682" y="19507"/>
                </a:cubicBezTo>
                <a:cubicBezTo>
                  <a:pt x="627861" y="44559"/>
                  <a:pt x="193698" y="336"/>
                  <a:pt x="0" y="19507"/>
                </a:cubicBezTo>
                <a:cubicBezTo>
                  <a:pt x="-28" y="14978"/>
                  <a:pt x="750" y="9170"/>
                  <a:pt x="0" y="0"/>
                </a:cubicBezTo>
                <a:close/>
              </a:path>
              <a:path w="6372352" h="19507" stroke="0" extrusionOk="0">
                <a:moveTo>
                  <a:pt x="0" y="0"/>
                </a:moveTo>
                <a:cubicBezTo>
                  <a:pt x="102456" y="-9767"/>
                  <a:pt x="285940" y="33103"/>
                  <a:pt x="573512" y="0"/>
                </a:cubicBezTo>
                <a:cubicBezTo>
                  <a:pt x="856996" y="-16510"/>
                  <a:pt x="816395" y="-19456"/>
                  <a:pt x="1019576" y="0"/>
                </a:cubicBezTo>
                <a:cubicBezTo>
                  <a:pt x="1196356" y="16926"/>
                  <a:pt x="1480816" y="53209"/>
                  <a:pt x="1784259" y="0"/>
                </a:cubicBezTo>
                <a:cubicBezTo>
                  <a:pt x="2043777" y="-39719"/>
                  <a:pt x="2134119" y="-21154"/>
                  <a:pt x="2357770" y="0"/>
                </a:cubicBezTo>
                <a:cubicBezTo>
                  <a:pt x="2577791" y="13158"/>
                  <a:pt x="2703703" y="-5050"/>
                  <a:pt x="2931282" y="0"/>
                </a:cubicBezTo>
                <a:cubicBezTo>
                  <a:pt x="3120392" y="19340"/>
                  <a:pt x="3387104" y="49563"/>
                  <a:pt x="3695964" y="0"/>
                </a:cubicBezTo>
                <a:cubicBezTo>
                  <a:pt x="4018294" y="-8656"/>
                  <a:pt x="4020578" y="5948"/>
                  <a:pt x="4205752" y="0"/>
                </a:cubicBezTo>
                <a:cubicBezTo>
                  <a:pt x="4412167" y="-49887"/>
                  <a:pt x="4689078" y="-36791"/>
                  <a:pt x="4970435" y="0"/>
                </a:cubicBezTo>
                <a:cubicBezTo>
                  <a:pt x="5313980" y="-18447"/>
                  <a:pt x="5520059" y="-4955"/>
                  <a:pt x="5735117" y="0"/>
                </a:cubicBezTo>
                <a:cubicBezTo>
                  <a:pt x="5988161" y="2281"/>
                  <a:pt x="6100274" y="2150"/>
                  <a:pt x="6372352" y="0"/>
                </a:cubicBezTo>
                <a:cubicBezTo>
                  <a:pt x="6372996" y="8054"/>
                  <a:pt x="6372908" y="10863"/>
                  <a:pt x="6372352" y="19507"/>
                </a:cubicBezTo>
                <a:cubicBezTo>
                  <a:pt x="6049180" y="10368"/>
                  <a:pt x="5962105" y="70636"/>
                  <a:pt x="5671393" y="19507"/>
                </a:cubicBezTo>
                <a:cubicBezTo>
                  <a:pt x="5389235" y="19273"/>
                  <a:pt x="5109193" y="49224"/>
                  <a:pt x="4906711" y="19507"/>
                </a:cubicBezTo>
                <a:cubicBezTo>
                  <a:pt x="4724051" y="-28304"/>
                  <a:pt x="4316275" y="62809"/>
                  <a:pt x="4142029" y="19507"/>
                </a:cubicBezTo>
                <a:cubicBezTo>
                  <a:pt x="3989778" y="-25076"/>
                  <a:pt x="3760286" y="-7097"/>
                  <a:pt x="3632241" y="19507"/>
                </a:cubicBezTo>
                <a:cubicBezTo>
                  <a:pt x="3554512" y="48550"/>
                  <a:pt x="3226175" y="79118"/>
                  <a:pt x="2995005" y="19507"/>
                </a:cubicBezTo>
                <a:cubicBezTo>
                  <a:pt x="2737730" y="-9898"/>
                  <a:pt x="2390792" y="56230"/>
                  <a:pt x="2230323" y="19507"/>
                </a:cubicBezTo>
                <a:cubicBezTo>
                  <a:pt x="2075193" y="-52894"/>
                  <a:pt x="1795875" y="24424"/>
                  <a:pt x="1593088" y="19507"/>
                </a:cubicBezTo>
                <a:cubicBezTo>
                  <a:pt x="1422878" y="-4312"/>
                  <a:pt x="1359220" y="4872"/>
                  <a:pt x="1147023" y="19507"/>
                </a:cubicBezTo>
                <a:cubicBezTo>
                  <a:pt x="954487" y="16922"/>
                  <a:pt x="828668" y="-34045"/>
                  <a:pt x="637235" y="19507"/>
                </a:cubicBezTo>
                <a:cubicBezTo>
                  <a:pt x="468190" y="48865"/>
                  <a:pt x="155080" y="38176"/>
                  <a:pt x="0" y="19507"/>
                </a:cubicBezTo>
                <a:cubicBezTo>
                  <a:pt x="1752" y="12611"/>
                  <a:pt x="913" y="7485"/>
                  <a:pt x="0" y="0"/>
                </a:cubicBezTo>
                <a:close/>
              </a:path>
              <a:path w="6372352" h="19507" fill="none" stroke="0" extrusionOk="0">
                <a:moveTo>
                  <a:pt x="0" y="0"/>
                </a:moveTo>
                <a:cubicBezTo>
                  <a:pt x="221449" y="-9641"/>
                  <a:pt x="476233" y="6192"/>
                  <a:pt x="637235" y="0"/>
                </a:cubicBezTo>
                <a:cubicBezTo>
                  <a:pt x="777585" y="6810"/>
                  <a:pt x="1035101" y="20278"/>
                  <a:pt x="1274470" y="0"/>
                </a:cubicBezTo>
                <a:cubicBezTo>
                  <a:pt x="1475626" y="-5038"/>
                  <a:pt x="1726276" y="3005"/>
                  <a:pt x="1911706" y="0"/>
                </a:cubicBezTo>
                <a:cubicBezTo>
                  <a:pt x="2050574" y="8107"/>
                  <a:pt x="2412987" y="37417"/>
                  <a:pt x="2676388" y="0"/>
                </a:cubicBezTo>
                <a:cubicBezTo>
                  <a:pt x="2985247" y="-26631"/>
                  <a:pt x="3080092" y="-3597"/>
                  <a:pt x="3377347" y="0"/>
                </a:cubicBezTo>
                <a:cubicBezTo>
                  <a:pt x="3681470" y="-13059"/>
                  <a:pt x="3664432" y="13501"/>
                  <a:pt x="3823411" y="0"/>
                </a:cubicBezTo>
                <a:cubicBezTo>
                  <a:pt x="3976108" y="-38303"/>
                  <a:pt x="4275981" y="2995"/>
                  <a:pt x="4396923" y="0"/>
                </a:cubicBezTo>
                <a:cubicBezTo>
                  <a:pt x="4548993" y="20849"/>
                  <a:pt x="4864856" y="41666"/>
                  <a:pt x="5161605" y="0"/>
                </a:cubicBezTo>
                <a:cubicBezTo>
                  <a:pt x="5488696" y="-33870"/>
                  <a:pt x="5494122" y="25772"/>
                  <a:pt x="5798840" y="0"/>
                </a:cubicBezTo>
                <a:cubicBezTo>
                  <a:pt x="6112955" y="-14120"/>
                  <a:pt x="6202436" y="8284"/>
                  <a:pt x="6372352" y="0"/>
                </a:cubicBezTo>
                <a:cubicBezTo>
                  <a:pt x="6372625" y="4122"/>
                  <a:pt x="6372371" y="14256"/>
                  <a:pt x="6372352" y="19507"/>
                </a:cubicBezTo>
                <a:cubicBezTo>
                  <a:pt x="6234701" y="11266"/>
                  <a:pt x="5972108" y="9382"/>
                  <a:pt x="5862564" y="19507"/>
                </a:cubicBezTo>
                <a:cubicBezTo>
                  <a:pt x="5716648" y="31853"/>
                  <a:pt x="5410915" y="-16495"/>
                  <a:pt x="5097882" y="19507"/>
                </a:cubicBezTo>
                <a:cubicBezTo>
                  <a:pt x="4717482" y="15676"/>
                  <a:pt x="4771432" y="25243"/>
                  <a:pt x="4588093" y="19507"/>
                </a:cubicBezTo>
                <a:cubicBezTo>
                  <a:pt x="4405594" y="-5688"/>
                  <a:pt x="4303599" y="3750"/>
                  <a:pt x="4142029" y="19507"/>
                </a:cubicBezTo>
                <a:cubicBezTo>
                  <a:pt x="3965940" y="50173"/>
                  <a:pt x="3798407" y="4561"/>
                  <a:pt x="3695964" y="19507"/>
                </a:cubicBezTo>
                <a:cubicBezTo>
                  <a:pt x="3596886" y="101362"/>
                  <a:pt x="3385825" y="-1424"/>
                  <a:pt x="2995005" y="19507"/>
                </a:cubicBezTo>
                <a:cubicBezTo>
                  <a:pt x="2631344" y="38505"/>
                  <a:pt x="2749227" y="8149"/>
                  <a:pt x="2548941" y="19507"/>
                </a:cubicBezTo>
                <a:cubicBezTo>
                  <a:pt x="2341673" y="42043"/>
                  <a:pt x="2207649" y="20499"/>
                  <a:pt x="1911706" y="19507"/>
                </a:cubicBezTo>
                <a:cubicBezTo>
                  <a:pt x="1599724" y="23129"/>
                  <a:pt x="1561714" y="9343"/>
                  <a:pt x="1401917" y="19507"/>
                </a:cubicBezTo>
                <a:cubicBezTo>
                  <a:pt x="1239147" y="33861"/>
                  <a:pt x="938779" y="29444"/>
                  <a:pt x="764682" y="19507"/>
                </a:cubicBezTo>
                <a:cubicBezTo>
                  <a:pt x="581573" y="28978"/>
                  <a:pt x="198893" y="-54250"/>
                  <a:pt x="0" y="19507"/>
                </a:cubicBezTo>
                <a:cubicBezTo>
                  <a:pt x="1240" y="14911"/>
                  <a:pt x="750" y="9358"/>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custGeom>
                    <a:avLst/>
                    <a:gdLst>
                      <a:gd name="connsiteX0" fmla="*/ 0 w 6372352"/>
                      <a:gd name="connsiteY0" fmla="*/ 0 h 19507"/>
                      <a:gd name="connsiteX1" fmla="*/ 637235 w 6372352"/>
                      <a:gd name="connsiteY1" fmla="*/ 0 h 19507"/>
                      <a:gd name="connsiteX2" fmla="*/ 1274470 w 6372352"/>
                      <a:gd name="connsiteY2" fmla="*/ 0 h 19507"/>
                      <a:gd name="connsiteX3" fmla="*/ 1911706 w 6372352"/>
                      <a:gd name="connsiteY3" fmla="*/ 0 h 19507"/>
                      <a:gd name="connsiteX4" fmla="*/ 2676388 w 6372352"/>
                      <a:gd name="connsiteY4" fmla="*/ 0 h 19507"/>
                      <a:gd name="connsiteX5" fmla="*/ 3377347 w 6372352"/>
                      <a:gd name="connsiteY5" fmla="*/ 0 h 19507"/>
                      <a:gd name="connsiteX6" fmla="*/ 3823411 w 6372352"/>
                      <a:gd name="connsiteY6" fmla="*/ 0 h 19507"/>
                      <a:gd name="connsiteX7" fmla="*/ 4396923 w 6372352"/>
                      <a:gd name="connsiteY7" fmla="*/ 0 h 19507"/>
                      <a:gd name="connsiteX8" fmla="*/ 5161605 w 6372352"/>
                      <a:gd name="connsiteY8" fmla="*/ 0 h 19507"/>
                      <a:gd name="connsiteX9" fmla="*/ 5798840 w 6372352"/>
                      <a:gd name="connsiteY9" fmla="*/ 0 h 19507"/>
                      <a:gd name="connsiteX10" fmla="*/ 6372352 w 6372352"/>
                      <a:gd name="connsiteY10" fmla="*/ 0 h 19507"/>
                      <a:gd name="connsiteX11" fmla="*/ 6372352 w 6372352"/>
                      <a:gd name="connsiteY11" fmla="*/ 19507 h 19507"/>
                      <a:gd name="connsiteX12" fmla="*/ 5862564 w 6372352"/>
                      <a:gd name="connsiteY12" fmla="*/ 19507 h 19507"/>
                      <a:gd name="connsiteX13" fmla="*/ 5097882 w 6372352"/>
                      <a:gd name="connsiteY13" fmla="*/ 19507 h 19507"/>
                      <a:gd name="connsiteX14" fmla="*/ 4588093 w 6372352"/>
                      <a:gd name="connsiteY14" fmla="*/ 19507 h 19507"/>
                      <a:gd name="connsiteX15" fmla="*/ 4142029 w 6372352"/>
                      <a:gd name="connsiteY15" fmla="*/ 19507 h 19507"/>
                      <a:gd name="connsiteX16" fmla="*/ 3695964 w 6372352"/>
                      <a:gd name="connsiteY16" fmla="*/ 19507 h 19507"/>
                      <a:gd name="connsiteX17" fmla="*/ 2995005 w 6372352"/>
                      <a:gd name="connsiteY17" fmla="*/ 19507 h 19507"/>
                      <a:gd name="connsiteX18" fmla="*/ 2548941 w 6372352"/>
                      <a:gd name="connsiteY18" fmla="*/ 19507 h 19507"/>
                      <a:gd name="connsiteX19" fmla="*/ 1911706 w 6372352"/>
                      <a:gd name="connsiteY19" fmla="*/ 19507 h 19507"/>
                      <a:gd name="connsiteX20" fmla="*/ 1401917 w 6372352"/>
                      <a:gd name="connsiteY20" fmla="*/ 19507 h 19507"/>
                      <a:gd name="connsiteX21" fmla="*/ 764682 w 6372352"/>
                      <a:gd name="connsiteY21" fmla="*/ 19507 h 19507"/>
                      <a:gd name="connsiteX22" fmla="*/ 0 w 6372352"/>
                      <a:gd name="connsiteY22" fmla="*/ 19507 h 19507"/>
                      <a:gd name="connsiteX23" fmla="*/ 0 w 6372352"/>
                      <a:gd name="connsiteY23" fmla="*/ 0 h 19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6372352" h="19507" fill="none" extrusionOk="0">
                        <a:moveTo>
                          <a:pt x="0" y="0"/>
                        </a:moveTo>
                        <a:cubicBezTo>
                          <a:pt x="226276" y="-6664"/>
                          <a:pt x="505848" y="-4923"/>
                          <a:pt x="637235" y="0"/>
                        </a:cubicBezTo>
                        <a:cubicBezTo>
                          <a:pt x="768623" y="4923"/>
                          <a:pt x="1058469" y="19535"/>
                          <a:pt x="1274470" y="0"/>
                        </a:cubicBezTo>
                        <a:cubicBezTo>
                          <a:pt x="1490471" y="-19535"/>
                          <a:pt x="1732299" y="-30287"/>
                          <a:pt x="1911706" y="0"/>
                        </a:cubicBezTo>
                        <a:cubicBezTo>
                          <a:pt x="2091113" y="30287"/>
                          <a:pt x="2397973" y="30243"/>
                          <a:pt x="2676388" y="0"/>
                        </a:cubicBezTo>
                        <a:cubicBezTo>
                          <a:pt x="2954803" y="-30243"/>
                          <a:pt x="3072084" y="12884"/>
                          <a:pt x="3377347" y="0"/>
                        </a:cubicBezTo>
                        <a:cubicBezTo>
                          <a:pt x="3682610" y="-12884"/>
                          <a:pt x="3667782" y="10347"/>
                          <a:pt x="3823411" y="0"/>
                        </a:cubicBezTo>
                        <a:cubicBezTo>
                          <a:pt x="3979040" y="-10347"/>
                          <a:pt x="4279273" y="-1580"/>
                          <a:pt x="4396923" y="0"/>
                        </a:cubicBezTo>
                        <a:cubicBezTo>
                          <a:pt x="4514573" y="1580"/>
                          <a:pt x="4828162" y="32843"/>
                          <a:pt x="5161605" y="0"/>
                        </a:cubicBezTo>
                        <a:cubicBezTo>
                          <a:pt x="5495048" y="-32843"/>
                          <a:pt x="5490639" y="22924"/>
                          <a:pt x="5798840" y="0"/>
                        </a:cubicBezTo>
                        <a:cubicBezTo>
                          <a:pt x="6107041" y="-22924"/>
                          <a:pt x="6202108" y="4891"/>
                          <a:pt x="6372352" y="0"/>
                        </a:cubicBezTo>
                        <a:cubicBezTo>
                          <a:pt x="6372527" y="3971"/>
                          <a:pt x="6372204" y="14051"/>
                          <a:pt x="6372352" y="19507"/>
                        </a:cubicBezTo>
                        <a:cubicBezTo>
                          <a:pt x="6220482" y="23715"/>
                          <a:pt x="5971282" y="13269"/>
                          <a:pt x="5862564" y="19507"/>
                        </a:cubicBezTo>
                        <a:cubicBezTo>
                          <a:pt x="5753846" y="25745"/>
                          <a:pt x="5467540" y="22575"/>
                          <a:pt x="5097882" y="19507"/>
                        </a:cubicBezTo>
                        <a:cubicBezTo>
                          <a:pt x="4728224" y="16439"/>
                          <a:pt x="4771952" y="26302"/>
                          <a:pt x="4588093" y="19507"/>
                        </a:cubicBezTo>
                        <a:cubicBezTo>
                          <a:pt x="4404234" y="12712"/>
                          <a:pt x="4312778" y="-1610"/>
                          <a:pt x="4142029" y="19507"/>
                        </a:cubicBezTo>
                        <a:cubicBezTo>
                          <a:pt x="3971280" y="40624"/>
                          <a:pt x="3792416" y="109"/>
                          <a:pt x="3695964" y="19507"/>
                        </a:cubicBezTo>
                        <a:cubicBezTo>
                          <a:pt x="3599513" y="38905"/>
                          <a:pt x="3344408" y="23144"/>
                          <a:pt x="2995005" y="19507"/>
                        </a:cubicBezTo>
                        <a:cubicBezTo>
                          <a:pt x="2645602" y="15870"/>
                          <a:pt x="2761523" y="7493"/>
                          <a:pt x="2548941" y="19507"/>
                        </a:cubicBezTo>
                        <a:cubicBezTo>
                          <a:pt x="2336359" y="31521"/>
                          <a:pt x="2224429" y="11650"/>
                          <a:pt x="1911706" y="19507"/>
                        </a:cubicBezTo>
                        <a:cubicBezTo>
                          <a:pt x="1598983" y="27364"/>
                          <a:pt x="1570106" y="9818"/>
                          <a:pt x="1401917" y="19507"/>
                        </a:cubicBezTo>
                        <a:cubicBezTo>
                          <a:pt x="1233728" y="29196"/>
                          <a:pt x="940080" y="25517"/>
                          <a:pt x="764682" y="19507"/>
                        </a:cubicBezTo>
                        <a:cubicBezTo>
                          <a:pt x="589285" y="13497"/>
                          <a:pt x="231969" y="-10364"/>
                          <a:pt x="0" y="19507"/>
                        </a:cubicBezTo>
                        <a:cubicBezTo>
                          <a:pt x="670" y="14733"/>
                          <a:pt x="756" y="9490"/>
                          <a:pt x="0" y="0"/>
                        </a:cubicBezTo>
                        <a:close/>
                      </a:path>
                      <a:path w="6372352" h="19507" stroke="0" extrusionOk="0">
                        <a:moveTo>
                          <a:pt x="0" y="0"/>
                        </a:moveTo>
                        <a:cubicBezTo>
                          <a:pt x="123388" y="-17532"/>
                          <a:pt x="287200" y="14031"/>
                          <a:pt x="573512" y="0"/>
                        </a:cubicBezTo>
                        <a:cubicBezTo>
                          <a:pt x="859824" y="-14031"/>
                          <a:pt x="814723" y="-19608"/>
                          <a:pt x="1019576" y="0"/>
                        </a:cubicBezTo>
                        <a:cubicBezTo>
                          <a:pt x="1224429" y="19608"/>
                          <a:pt x="1521153" y="35540"/>
                          <a:pt x="1784259" y="0"/>
                        </a:cubicBezTo>
                        <a:cubicBezTo>
                          <a:pt x="2047365" y="-35540"/>
                          <a:pt x="2132936" y="-6167"/>
                          <a:pt x="2357770" y="0"/>
                        </a:cubicBezTo>
                        <a:cubicBezTo>
                          <a:pt x="2582604" y="6167"/>
                          <a:pt x="2705940" y="-10635"/>
                          <a:pt x="2931282" y="0"/>
                        </a:cubicBezTo>
                        <a:cubicBezTo>
                          <a:pt x="3156624" y="10635"/>
                          <a:pt x="3372092" y="8388"/>
                          <a:pt x="3695964" y="0"/>
                        </a:cubicBezTo>
                        <a:cubicBezTo>
                          <a:pt x="4019836" y="-8388"/>
                          <a:pt x="4020696" y="8997"/>
                          <a:pt x="4205752" y="0"/>
                        </a:cubicBezTo>
                        <a:cubicBezTo>
                          <a:pt x="4390808" y="-8997"/>
                          <a:pt x="4653768" y="-65"/>
                          <a:pt x="4970435" y="0"/>
                        </a:cubicBezTo>
                        <a:cubicBezTo>
                          <a:pt x="5287102" y="65"/>
                          <a:pt x="5486611" y="23338"/>
                          <a:pt x="5735117" y="0"/>
                        </a:cubicBezTo>
                        <a:cubicBezTo>
                          <a:pt x="5983623" y="-23338"/>
                          <a:pt x="6081327" y="19888"/>
                          <a:pt x="6372352" y="0"/>
                        </a:cubicBezTo>
                        <a:cubicBezTo>
                          <a:pt x="6372314" y="8012"/>
                          <a:pt x="6372914" y="10943"/>
                          <a:pt x="6372352" y="19507"/>
                        </a:cubicBezTo>
                        <a:cubicBezTo>
                          <a:pt x="6062918" y="8859"/>
                          <a:pt x="5942479" y="46718"/>
                          <a:pt x="5671393" y="19507"/>
                        </a:cubicBezTo>
                        <a:cubicBezTo>
                          <a:pt x="5400307" y="-7704"/>
                          <a:pt x="5094807" y="54276"/>
                          <a:pt x="4906711" y="19507"/>
                        </a:cubicBezTo>
                        <a:cubicBezTo>
                          <a:pt x="4718615" y="-15262"/>
                          <a:pt x="4299744" y="55512"/>
                          <a:pt x="4142029" y="19507"/>
                        </a:cubicBezTo>
                        <a:cubicBezTo>
                          <a:pt x="3984314" y="-16498"/>
                          <a:pt x="3747479" y="-2825"/>
                          <a:pt x="3632241" y="19507"/>
                        </a:cubicBezTo>
                        <a:cubicBezTo>
                          <a:pt x="3517003" y="41839"/>
                          <a:pt x="3222947" y="37892"/>
                          <a:pt x="2995005" y="19507"/>
                        </a:cubicBezTo>
                        <a:cubicBezTo>
                          <a:pt x="2767063" y="1122"/>
                          <a:pt x="2384629" y="56636"/>
                          <a:pt x="2230323" y="19507"/>
                        </a:cubicBezTo>
                        <a:cubicBezTo>
                          <a:pt x="2076017" y="-17622"/>
                          <a:pt x="1765029" y="46801"/>
                          <a:pt x="1593088" y="19507"/>
                        </a:cubicBezTo>
                        <a:cubicBezTo>
                          <a:pt x="1421148" y="-7787"/>
                          <a:pt x="1356290" y="4936"/>
                          <a:pt x="1147023" y="19507"/>
                        </a:cubicBezTo>
                        <a:cubicBezTo>
                          <a:pt x="937756" y="34078"/>
                          <a:pt x="816382" y="-5281"/>
                          <a:pt x="637235" y="19507"/>
                        </a:cubicBezTo>
                        <a:cubicBezTo>
                          <a:pt x="458088" y="44295"/>
                          <a:pt x="147951" y="44349"/>
                          <a:pt x="0" y="19507"/>
                        </a:cubicBezTo>
                        <a:cubicBezTo>
                          <a:pt x="873" y="12302"/>
                          <a:pt x="895" y="759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4">
            <a:extLst>
              <a:ext uri="{FF2B5EF4-FFF2-40B4-BE49-F238E27FC236}">
                <a16:creationId xmlns:a16="http://schemas.microsoft.com/office/drawing/2014/main" id="{35EA5BCF-5F82-954A-A624-38A1FBBC5014}"/>
              </a:ext>
            </a:extLst>
          </p:cNvPr>
          <p:cNvSpPr>
            <a:spLocks noGrp="1"/>
          </p:cNvSpPr>
          <p:nvPr>
            <p:ph idx="1"/>
          </p:nvPr>
        </p:nvSpPr>
        <p:spPr>
          <a:xfrm>
            <a:off x="5468179" y="785196"/>
            <a:ext cx="6639290" cy="7724851"/>
          </a:xfrm>
        </p:spPr>
        <p:txBody>
          <a:bodyPr anchor="ctr">
            <a:normAutofit/>
          </a:bodyPr>
          <a:lstStyle/>
          <a:p>
            <a:pPr marL="0" indent="0">
              <a:buNone/>
            </a:pPr>
            <a:r>
              <a:rPr lang="en-US" sz="2800" b="1" dirty="0">
                <a:solidFill>
                  <a:schemeClr val="accent4"/>
                </a:solidFill>
              </a:rPr>
              <a:t>Only </a:t>
            </a:r>
            <a:r>
              <a:rPr lang="en-US" sz="2800" b="1" u="sng" dirty="0">
                <a:solidFill>
                  <a:schemeClr val="accent4"/>
                </a:solidFill>
              </a:rPr>
              <a:t>CPR</a:t>
            </a:r>
            <a:r>
              <a:rPr lang="en-US" sz="2800" b="1" dirty="0">
                <a:solidFill>
                  <a:schemeClr val="accent4"/>
                </a:solidFill>
              </a:rPr>
              <a:t> is covered:</a:t>
            </a:r>
            <a:br>
              <a:rPr lang="en-US" sz="2800" b="1" dirty="0">
                <a:solidFill>
                  <a:schemeClr val="accent4"/>
                </a:solidFill>
              </a:rPr>
            </a:br>
            <a:endParaRPr lang="en-US" sz="2800" b="1" dirty="0">
              <a:solidFill>
                <a:schemeClr val="accent4"/>
              </a:solidFill>
            </a:endParaRPr>
          </a:p>
          <a:p>
            <a:pPr lvl="1"/>
            <a:r>
              <a:rPr lang="en-US" sz="2800" b="1" dirty="0">
                <a:solidFill>
                  <a:schemeClr val="tx1"/>
                </a:solidFill>
              </a:rPr>
              <a:t> </a:t>
            </a:r>
            <a:r>
              <a:rPr lang="en-US" sz="2800" dirty="0">
                <a:solidFill>
                  <a:schemeClr val="tx1"/>
                </a:solidFill>
              </a:rPr>
              <a:t>Chest compressions</a:t>
            </a:r>
          </a:p>
          <a:p>
            <a:pPr lvl="1"/>
            <a:r>
              <a:rPr lang="en-US" sz="2800" dirty="0">
                <a:solidFill>
                  <a:schemeClr val="tx1"/>
                </a:solidFill>
              </a:rPr>
              <a:t> Mouth-to-mouth resuscitation</a:t>
            </a:r>
          </a:p>
          <a:p>
            <a:pPr lvl="1"/>
            <a:r>
              <a:rPr lang="en-US" sz="2800" dirty="0">
                <a:solidFill>
                  <a:schemeClr val="tx1"/>
                </a:solidFill>
              </a:rPr>
              <a:t> Heart drugs</a:t>
            </a:r>
          </a:p>
          <a:p>
            <a:pPr lvl="1"/>
            <a:r>
              <a:rPr lang="en-US" sz="2800" dirty="0">
                <a:solidFill>
                  <a:schemeClr val="tx1"/>
                </a:solidFill>
              </a:rPr>
              <a:t> Breathing tube</a:t>
            </a:r>
          </a:p>
          <a:p>
            <a:pPr marL="0" indent="0">
              <a:buNone/>
            </a:pPr>
            <a:endParaRPr lang="en-US" sz="2800" b="1" dirty="0">
              <a:solidFill>
                <a:schemeClr val="accent4"/>
              </a:solidFill>
            </a:endParaRPr>
          </a:p>
          <a:p>
            <a:pPr marL="0" indent="0">
              <a:buNone/>
            </a:pPr>
            <a:r>
              <a:rPr lang="en-US" sz="2800" b="1" dirty="0">
                <a:solidFill>
                  <a:schemeClr val="accent4"/>
                </a:solidFill>
              </a:rPr>
              <a:t>Decisions to make with your doctor: </a:t>
            </a:r>
            <a:br>
              <a:rPr lang="en-US" sz="2800" b="1" dirty="0">
                <a:solidFill>
                  <a:schemeClr val="accent4"/>
                </a:solidFill>
              </a:rPr>
            </a:br>
            <a:endParaRPr lang="en-US" sz="2800" b="1" dirty="0">
              <a:solidFill>
                <a:schemeClr val="accent4"/>
              </a:solidFill>
            </a:endParaRPr>
          </a:p>
          <a:p>
            <a:pPr lvl="1"/>
            <a:r>
              <a:rPr lang="en-US" sz="2800" dirty="0">
                <a:solidFill>
                  <a:schemeClr val="tx1"/>
                </a:solidFill>
              </a:rPr>
              <a:t>Do you want IV fluids?</a:t>
            </a:r>
            <a:br>
              <a:rPr lang="en-US" sz="2800" dirty="0">
                <a:solidFill>
                  <a:schemeClr val="tx1"/>
                </a:solidFill>
              </a:rPr>
            </a:br>
            <a:endParaRPr lang="en-US" sz="2800" dirty="0">
              <a:solidFill>
                <a:schemeClr val="tx1"/>
              </a:solidFill>
            </a:endParaRPr>
          </a:p>
          <a:p>
            <a:pPr lvl="1"/>
            <a:r>
              <a:rPr lang="en-US" sz="2800" dirty="0">
                <a:solidFill>
                  <a:schemeClr val="tx1"/>
                </a:solidFill>
              </a:rPr>
              <a:t>Do you want antibiotics?</a:t>
            </a:r>
            <a:br>
              <a:rPr lang="en-US" sz="2800" dirty="0">
                <a:solidFill>
                  <a:schemeClr val="tx1"/>
                </a:solidFill>
              </a:rPr>
            </a:br>
            <a:r>
              <a:rPr lang="en-US" sz="2800" dirty="0">
                <a:solidFill>
                  <a:schemeClr val="tx1"/>
                </a:solidFill>
              </a:rPr>
              <a:t> </a:t>
            </a:r>
          </a:p>
          <a:p>
            <a:pPr lvl="1"/>
            <a:r>
              <a:rPr lang="en-US" sz="2800" dirty="0">
                <a:solidFill>
                  <a:schemeClr val="tx1"/>
                </a:solidFill>
              </a:rPr>
              <a:t>Do you want a feeding tube or IV nutrition? </a:t>
            </a:r>
          </a:p>
        </p:txBody>
      </p:sp>
      <p:sp>
        <p:nvSpPr>
          <p:cNvPr id="2" name="Footer Placeholder 1">
            <a:extLst>
              <a:ext uri="{FF2B5EF4-FFF2-40B4-BE49-F238E27FC236}">
                <a16:creationId xmlns:a16="http://schemas.microsoft.com/office/drawing/2014/main" id="{DFA71730-C59C-774D-AA28-F9AF9AA36C31}"/>
              </a:ext>
            </a:extLst>
          </p:cNvPr>
          <p:cNvSpPr>
            <a:spLocks noGrp="1"/>
          </p:cNvSpPr>
          <p:nvPr>
            <p:ph type="ftr" sz="quarter" idx="11"/>
          </p:nvPr>
        </p:nvSpPr>
        <p:spPr>
          <a:xfrm>
            <a:off x="4307840" y="9040142"/>
            <a:ext cx="4389120" cy="519289"/>
          </a:xfrm>
        </p:spPr>
        <p:txBody>
          <a:bodyPr>
            <a:normAutofit/>
          </a:bodyPr>
          <a:lstStyle/>
          <a:p>
            <a:pPr>
              <a:spcAft>
                <a:spcPts val="600"/>
              </a:spcAft>
            </a:pPr>
            <a:r>
              <a:rPr lang="en-US" dirty="0"/>
              <a:t>The Care Partner Project ©2023</a:t>
            </a:r>
          </a:p>
        </p:txBody>
      </p:sp>
      <p:sp>
        <p:nvSpPr>
          <p:cNvPr id="3" name="Slide Number Placeholder 2">
            <a:extLst>
              <a:ext uri="{FF2B5EF4-FFF2-40B4-BE49-F238E27FC236}">
                <a16:creationId xmlns:a16="http://schemas.microsoft.com/office/drawing/2014/main" id="{79854410-DEDF-634C-B149-952122997BA8}"/>
              </a:ext>
            </a:extLst>
          </p:cNvPr>
          <p:cNvSpPr>
            <a:spLocks noGrp="1"/>
          </p:cNvSpPr>
          <p:nvPr>
            <p:ph type="sldNum" sz="quarter" idx="12"/>
          </p:nvPr>
        </p:nvSpPr>
        <p:spPr/>
        <p:txBody>
          <a:bodyPr/>
          <a:lstStyle/>
          <a:p>
            <a:fld id="{86CB4B4D-7CA3-9044-876B-883B54F8677D}" type="slidenum">
              <a:rPr lang="en-US" smtClean="0"/>
              <a:t>13</a:t>
            </a:fld>
            <a:endParaRPr lang="en-US" dirty="0"/>
          </a:p>
        </p:txBody>
      </p:sp>
    </p:spTree>
    <p:extLst>
      <p:ext uri="{BB962C8B-B14F-4D97-AF65-F5344CB8AC3E}">
        <p14:creationId xmlns:p14="http://schemas.microsoft.com/office/powerpoint/2010/main" val="349446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42DA89D-6A40-1B51-8879-B02A492875F1}"/>
              </a:ext>
            </a:extLst>
          </p:cNvPr>
          <p:cNvSpPr>
            <a:spLocks noGrp="1"/>
          </p:cNvSpPr>
          <p:nvPr>
            <p:ph type="title"/>
          </p:nvPr>
        </p:nvSpPr>
        <p:spPr>
          <a:xfrm>
            <a:off x="812800" y="1618864"/>
            <a:ext cx="6735156" cy="1588411"/>
          </a:xfrm>
        </p:spPr>
        <p:txBody>
          <a:bodyPr vert="horz" lIns="91440" tIns="45720" rIns="91440" bIns="45720" rtlCol="0" anchor="t">
            <a:normAutofit fontScale="90000"/>
          </a:bodyPr>
          <a:lstStyle/>
          <a:p>
            <a:pPr defTabSz="914400"/>
            <a:r>
              <a:rPr lang="en-US" sz="2800" kern="1200" dirty="0">
                <a:ea typeface="+mj-ea"/>
                <a:cs typeface="+mj-cs"/>
              </a:rPr>
              <a:t>Some “Wrinkles” to the DNR!</a:t>
            </a:r>
            <a:br>
              <a:rPr lang="en-US" sz="2800" kern="1200" dirty="0">
                <a:ea typeface="+mj-ea"/>
                <a:cs typeface="+mj-cs"/>
              </a:rPr>
            </a:br>
            <a:br>
              <a:rPr lang="en-US" sz="2800" kern="1200" dirty="0">
                <a:ea typeface="+mj-ea"/>
                <a:cs typeface="+mj-cs"/>
              </a:rPr>
            </a:br>
            <a:r>
              <a:rPr lang="en-US" sz="2000" b="1" dirty="0"/>
              <a:t>In some states, there is a DNR for </a:t>
            </a:r>
            <a:r>
              <a:rPr lang="en-US" sz="2000" b="1" i="1" dirty="0"/>
              <a:t>out-of-hospital</a:t>
            </a:r>
            <a:r>
              <a:rPr lang="en-US" sz="2000" b="1" dirty="0"/>
              <a:t> care and another for </a:t>
            </a:r>
            <a:r>
              <a:rPr lang="en-US" sz="2000" b="1" i="1" dirty="0"/>
              <a:t>in-hospital </a:t>
            </a:r>
            <a:r>
              <a:rPr lang="en-US" sz="2000" b="1" dirty="0"/>
              <a:t>care </a:t>
            </a:r>
            <a:br>
              <a:rPr lang="en-US" sz="1000" b="1" dirty="0"/>
            </a:br>
            <a:endParaRPr lang="en-US" sz="2800" kern="1200" dirty="0">
              <a:ea typeface="+mj-ea"/>
              <a:cs typeface="+mj-cs"/>
            </a:endParaRPr>
          </a:p>
        </p:txBody>
      </p:sp>
      <p:cxnSp>
        <p:nvCxnSpPr>
          <p:cNvPr id="45" name="Straight Connector 44">
            <a:extLst>
              <a:ext uri="{FF2B5EF4-FFF2-40B4-BE49-F238E27FC236}">
                <a16:creationId xmlns:a16="http://schemas.microsoft.com/office/drawing/2014/main" id="{FC23E3B9-5ABF-58B3-E2B0-E9A5DAA900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22816" y="1238963"/>
            <a:ext cx="786068"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8D8C343-CA42-5D23-BBD6-D7A80686698E}"/>
              </a:ext>
            </a:extLst>
          </p:cNvPr>
          <p:cNvSpPr txBox="1"/>
          <p:nvPr/>
        </p:nvSpPr>
        <p:spPr>
          <a:xfrm>
            <a:off x="754610" y="3508208"/>
            <a:ext cx="6851535" cy="5231000"/>
          </a:xfrm>
          <a:prstGeom prst="rect">
            <a:avLst/>
          </a:prstGeom>
        </p:spPr>
        <p:txBody>
          <a:bodyPr vert="horz" lIns="91440" tIns="45720" rIns="91440" bIns="45720" rtlCol="0">
            <a:noAutofit/>
          </a:bodyPr>
          <a:lstStyle/>
          <a:p>
            <a:pPr defTabSz="914400">
              <a:lnSpc>
                <a:spcPct val="90000"/>
              </a:lnSpc>
              <a:spcAft>
                <a:spcPts val="600"/>
              </a:spcAft>
            </a:pPr>
            <a:endParaRPr lang="en-US" dirty="0"/>
          </a:p>
          <a:p>
            <a:pPr marL="285750" indent="-228600" defTabSz="914400">
              <a:lnSpc>
                <a:spcPct val="90000"/>
              </a:lnSpc>
              <a:spcAft>
                <a:spcPts val="600"/>
              </a:spcAft>
              <a:buFont typeface="Arial" panose="020B0604020202020204" pitchFamily="34" charset="0"/>
              <a:buChar char="•"/>
            </a:pPr>
            <a:r>
              <a:rPr lang="en-US" sz="2000" dirty="0"/>
              <a:t>Be sure your medical record is checked after completing the in-hospital form… things get missed!</a:t>
            </a:r>
          </a:p>
          <a:p>
            <a:pPr defTabSz="914400">
              <a:lnSpc>
                <a:spcPct val="90000"/>
              </a:lnSpc>
              <a:spcAft>
                <a:spcPts val="600"/>
              </a:spcAft>
            </a:pPr>
            <a:r>
              <a:rPr lang="en-US" sz="2000" dirty="0"/>
              <a:t> </a:t>
            </a:r>
          </a:p>
          <a:p>
            <a:pPr marL="285750" indent="-228600" defTabSz="914400">
              <a:lnSpc>
                <a:spcPct val="90000"/>
              </a:lnSpc>
              <a:spcAft>
                <a:spcPts val="600"/>
              </a:spcAft>
              <a:buFont typeface="Arial" panose="020B0604020202020204" pitchFamily="34" charset="0"/>
              <a:buChar char="•"/>
            </a:pPr>
            <a:r>
              <a:rPr lang="en-US" sz="2000" dirty="0"/>
              <a:t>Have both forms at your fingertips! </a:t>
            </a:r>
          </a:p>
          <a:p>
            <a:pPr marL="57150" indent="-228600" defTabSz="914400">
              <a:lnSpc>
                <a:spcPct val="90000"/>
              </a:lnSpc>
              <a:spcAft>
                <a:spcPts val="600"/>
              </a:spcAft>
              <a:buFont typeface="Arial" panose="020B0604020202020204" pitchFamily="34" charset="0"/>
              <a:buChar char="•"/>
            </a:pPr>
            <a:endParaRPr lang="en-US" sz="2000" dirty="0"/>
          </a:p>
          <a:p>
            <a:pPr marL="285750" indent="-228600" defTabSz="914400">
              <a:lnSpc>
                <a:spcPct val="90000"/>
              </a:lnSpc>
              <a:spcAft>
                <a:spcPts val="600"/>
              </a:spcAft>
              <a:buFont typeface="Arial" panose="020B0604020202020204" pitchFamily="34" charset="0"/>
              <a:buChar char="•"/>
            </a:pPr>
            <a:r>
              <a:rPr lang="en-US" sz="2000" dirty="0"/>
              <a:t>Store In places that are easy to find for anyone who has your medical power of attorney, your </a:t>
            </a:r>
            <a:r>
              <a:rPr lang="en-US" sz="2000" i="1" dirty="0"/>
              <a:t>surrogate</a:t>
            </a:r>
            <a:r>
              <a:rPr lang="en-US" sz="2000" dirty="0"/>
              <a:t>  (tell them where!)</a:t>
            </a:r>
          </a:p>
          <a:p>
            <a:pPr marL="285750" indent="-228600" defTabSz="914400">
              <a:lnSpc>
                <a:spcPct val="90000"/>
              </a:lnSpc>
              <a:spcAft>
                <a:spcPts val="600"/>
              </a:spcAft>
              <a:buFont typeface="Arial" panose="020B0604020202020204" pitchFamily="34" charset="0"/>
              <a:buChar char="•"/>
            </a:pPr>
            <a:endParaRPr lang="en-US" sz="2000" dirty="0"/>
          </a:p>
          <a:p>
            <a:pPr marL="285750" indent="-228600" defTabSz="914400">
              <a:lnSpc>
                <a:spcPct val="90000"/>
              </a:lnSpc>
              <a:spcAft>
                <a:spcPts val="600"/>
              </a:spcAft>
              <a:buFont typeface="Arial" panose="020B0604020202020204" pitchFamily="34" charset="0"/>
              <a:buChar char="•"/>
            </a:pPr>
            <a:r>
              <a:rPr lang="en-US" sz="2000" dirty="0"/>
              <a:t>Consider taking pictures of them on your phone</a:t>
            </a:r>
          </a:p>
          <a:p>
            <a:pPr indent="-228600" defTabSz="914400">
              <a:lnSpc>
                <a:spcPct val="90000"/>
              </a:lnSpc>
              <a:spcAft>
                <a:spcPts val="600"/>
              </a:spcAft>
              <a:buFont typeface="Arial" panose="020B0604020202020204" pitchFamily="34" charset="0"/>
              <a:buChar char="•"/>
            </a:pPr>
            <a:endParaRPr lang="en-US" sz="2000" dirty="0"/>
          </a:p>
          <a:p>
            <a:pPr indent="-228600" defTabSz="914400">
              <a:lnSpc>
                <a:spcPct val="90000"/>
              </a:lnSpc>
              <a:spcAft>
                <a:spcPts val="600"/>
              </a:spcAft>
              <a:buFont typeface="Arial" panose="020B0604020202020204" pitchFamily="34" charset="0"/>
              <a:buChar char="•"/>
            </a:pPr>
            <a:r>
              <a:rPr lang="en-US" sz="2000" b="1" dirty="0"/>
              <a:t>Keep in mind for when you travel! </a:t>
            </a:r>
          </a:p>
          <a:p>
            <a:pPr defTabSz="914400">
              <a:lnSpc>
                <a:spcPct val="90000"/>
              </a:lnSpc>
              <a:spcAft>
                <a:spcPts val="600"/>
              </a:spcAft>
            </a:pPr>
            <a:endParaRPr lang="en-US" sz="2000" b="1" dirty="0"/>
          </a:p>
          <a:p>
            <a:pPr indent="-228600" defTabSz="914400">
              <a:lnSpc>
                <a:spcPct val="90000"/>
              </a:lnSpc>
              <a:spcAft>
                <a:spcPts val="600"/>
              </a:spcAft>
              <a:buFont typeface="Arial" panose="020B0604020202020204" pitchFamily="34" charset="0"/>
              <a:buChar char="•"/>
            </a:pPr>
            <a:r>
              <a:rPr lang="en-US" sz="2000" dirty="0"/>
              <a:t>Know the requirements of the states where you travel. </a:t>
            </a:r>
          </a:p>
        </p:txBody>
      </p:sp>
      <p:sp>
        <p:nvSpPr>
          <p:cNvPr id="47" name="Rectangle 46">
            <a:extLst>
              <a:ext uri="{FF2B5EF4-FFF2-40B4-BE49-F238E27FC236}">
                <a16:creationId xmlns:a16="http://schemas.microsoft.com/office/drawing/2014/main" id="{DF8BC164-E230-753F-2C7E-B4EE7BA77C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80625" y="0"/>
            <a:ext cx="5124173" cy="9753600"/>
          </a:xfrm>
          <a:prstGeom prst="rect">
            <a:avLst/>
          </a:prstGeom>
          <a:solidFill>
            <a:schemeClr val="bg1">
              <a:lumMod val="95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Graphic 32" descr="Hospital">
            <a:extLst>
              <a:ext uri="{FF2B5EF4-FFF2-40B4-BE49-F238E27FC236}">
                <a16:creationId xmlns:a16="http://schemas.microsoft.com/office/drawing/2014/main" id="{8552D166-8A5D-AFCA-8379-F79F9989C1D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559137" y="3031851"/>
            <a:ext cx="3682338" cy="3682338"/>
          </a:xfrm>
          <a:prstGeom prst="rect">
            <a:avLst/>
          </a:prstGeom>
        </p:spPr>
      </p:pic>
      <p:sp>
        <p:nvSpPr>
          <p:cNvPr id="3" name="Footer Placeholder 2">
            <a:extLst>
              <a:ext uri="{FF2B5EF4-FFF2-40B4-BE49-F238E27FC236}">
                <a16:creationId xmlns:a16="http://schemas.microsoft.com/office/drawing/2014/main" id="{03C17928-1738-9455-DB25-0C826F1A37E8}"/>
              </a:ext>
            </a:extLst>
          </p:cNvPr>
          <p:cNvSpPr>
            <a:spLocks noGrp="1"/>
          </p:cNvSpPr>
          <p:nvPr>
            <p:ph type="ftr" sz="quarter" idx="11"/>
          </p:nvPr>
        </p:nvSpPr>
        <p:spPr>
          <a:xfrm>
            <a:off x="4307840" y="9040142"/>
            <a:ext cx="4389120" cy="519289"/>
          </a:xfrm>
        </p:spPr>
        <p:txBody>
          <a:bodyPr vert="horz" lIns="91440" tIns="45720" rIns="91440" bIns="45720" rtlCol="0" anchor="ctr">
            <a:normAutofit/>
          </a:bodyPr>
          <a:lstStyle/>
          <a:p>
            <a:pPr defTabSz="914400">
              <a:spcAft>
                <a:spcPts val="600"/>
              </a:spcAft>
            </a:pPr>
            <a:r>
              <a:rPr lang="en-US" sz="1200" kern="1200">
                <a:solidFill>
                  <a:schemeClr val="tx1">
                    <a:tint val="75000"/>
                  </a:schemeClr>
                </a:solidFill>
                <a:latin typeface="+mn-lt"/>
                <a:ea typeface="+mn-ea"/>
                <a:cs typeface="+mn-cs"/>
              </a:rPr>
              <a:t>The Care Partner Project ©2023</a:t>
            </a:r>
          </a:p>
        </p:txBody>
      </p:sp>
      <p:sp>
        <p:nvSpPr>
          <p:cNvPr id="2" name="Slide Number Placeholder 1">
            <a:extLst>
              <a:ext uri="{FF2B5EF4-FFF2-40B4-BE49-F238E27FC236}">
                <a16:creationId xmlns:a16="http://schemas.microsoft.com/office/drawing/2014/main" id="{6C10FE26-1D3A-334D-AA87-AEF5FF3BA6C1}"/>
              </a:ext>
            </a:extLst>
          </p:cNvPr>
          <p:cNvSpPr>
            <a:spLocks noGrp="1"/>
          </p:cNvSpPr>
          <p:nvPr>
            <p:ph type="sldNum" sz="quarter" idx="12"/>
          </p:nvPr>
        </p:nvSpPr>
        <p:spPr>
          <a:xfrm>
            <a:off x="9184640" y="9040142"/>
            <a:ext cx="2926080" cy="519289"/>
          </a:xfrm>
        </p:spPr>
        <p:txBody>
          <a:bodyPr vert="horz" lIns="91440" tIns="45720" rIns="91440" bIns="45720" rtlCol="0" anchor="ctr">
            <a:normAutofit/>
          </a:bodyPr>
          <a:lstStyle/>
          <a:p>
            <a:pPr defTabSz="914400">
              <a:spcAft>
                <a:spcPts val="600"/>
              </a:spcAft>
            </a:pPr>
            <a:fld id="{86CB4B4D-7CA3-9044-876B-883B54F8677D}" type="slidenum">
              <a:rPr lang="en-US" sz="1200"/>
              <a:pPr defTabSz="914400">
                <a:spcAft>
                  <a:spcPts val="600"/>
                </a:spcAft>
              </a:pPr>
              <a:t>14</a:t>
            </a:fld>
            <a:endParaRPr lang="en-US" sz="1200"/>
          </a:p>
        </p:txBody>
      </p:sp>
    </p:spTree>
    <p:extLst>
      <p:ext uri="{BB962C8B-B14F-4D97-AF65-F5344CB8AC3E}">
        <p14:creationId xmlns:p14="http://schemas.microsoft.com/office/powerpoint/2010/main" val="1248668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57363FD-7E77-4145-9483-331A807A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009922" cy="9753600"/>
          </a:xfrm>
          <a:prstGeom prst="rect">
            <a:avLst/>
          </a:prstGeom>
          <a:gradFill flip="none" rotWithShape="1">
            <a:gsLst>
              <a:gs pos="28000">
                <a:schemeClr val="bg2">
                  <a:alpha val="84000"/>
                </a:schemeClr>
              </a:gs>
              <a:gs pos="74000">
                <a:schemeClr val="bg1"/>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3">
            <a:extLst>
              <a:ext uri="{FF2B5EF4-FFF2-40B4-BE49-F238E27FC236}">
                <a16:creationId xmlns:a16="http://schemas.microsoft.com/office/drawing/2014/main" id="{4F0ECE57-0FF0-514F-B572-B38F85E040CD}"/>
              </a:ext>
            </a:extLst>
          </p:cNvPr>
          <p:cNvSpPr>
            <a:spLocks noGrp="1"/>
          </p:cNvSpPr>
          <p:nvPr>
            <p:ph type="title"/>
          </p:nvPr>
        </p:nvSpPr>
        <p:spPr>
          <a:xfrm>
            <a:off x="894080" y="194167"/>
            <a:ext cx="11216640" cy="1885246"/>
          </a:xfrm>
        </p:spPr>
        <p:txBody>
          <a:bodyPr>
            <a:normAutofit/>
          </a:bodyPr>
          <a:lstStyle/>
          <a:p>
            <a:r>
              <a:rPr lang="en-US" sz="2800" dirty="0"/>
              <a:t>Some things to think about for your DNR… </a:t>
            </a:r>
          </a:p>
        </p:txBody>
      </p:sp>
      <p:sp>
        <p:nvSpPr>
          <p:cNvPr id="2" name="Footer Placeholder 1">
            <a:extLst>
              <a:ext uri="{FF2B5EF4-FFF2-40B4-BE49-F238E27FC236}">
                <a16:creationId xmlns:a16="http://schemas.microsoft.com/office/drawing/2014/main" id="{56DEDB60-8624-CD44-8016-658766FD1DAC}"/>
              </a:ext>
            </a:extLst>
          </p:cNvPr>
          <p:cNvSpPr>
            <a:spLocks noGrp="1"/>
          </p:cNvSpPr>
          <p:nvPr>
            <p:ph type="ftr" sz="quarter" idx="11"/>
          </p:nvPr>
        </p:nvSpPr>
        <p:spPr>
          <a:xfrm>
            <a:off x="4307840" y="9040142"/>
            <a:ext cx="4389120" cy="519289"/>
          </a:xfrm>
        </p:spPr>
        <p:txBody>
          <a:bodyPr>
            <a:normAutofit/>
          </a:bodyPr>
          <a:lstStyle/>
          <a:p>
            <a:pPr>
              <a:spcAft>
                <a:spcPts val="600"/>
              </a:spcAft>
            </a:pPr>
            <a:r>
              <a:rPr lang="en-US" sz="1500" dirty="0">
                <a:solidFill>
                  <a:schemeClr val="tx1">
                    <a:lumMod val="50000"/>
                    <a:lumOff val="50000"/>
                  </a:schemeClr>
                </a:solidFill>
              </a:rPr>
              <a:t>The Care Partner Project ©2023</a:t>
            </a:r>
          </a:p>
        </p:txBody>
      </p:sp>
      <p:graphicFrame>
        <p:nvGraphicFramePr>
          <p:cNvPr id="7" name="Content Placeholder 4">
            <a:extLst>
              <a:ext uri="{FF2B5EF4-FFF2-40B4-BE49-F238E27FC236}">
                <a16:creationId xmlns:a16="http://schemas.microsoft.com/office/drawing/2014/main" id="{F99C7EB6-6205-4388-AB0D-D4D1C8F4D1CD}"/>
              </a:ext>
            </a:extLst>
          </p:cNvPr>
          <p:cNvGraphicFramePr>
            <a:graphicFrameLocks noGrp="1"/>
          </p:cNvGraphicFramePr>
          <p:nvPr>
            <p:ph idx="1"/>
            <p:extLst>
              <p:ext uri="{D42A27DB-BD31-4B8C-83A1-F6EECF244321}">
                <p14:modId xmlns:p14="http://schemas.microsoft.com/office/powerpoint/2010/main" val="726194870"/>
              </p:ext>
            </p:extLst>
          </p:nvPr>
        </p:nvGraphicFramePr>
        <p:xfrm>
          <a:off x="894080" y="1953491"/>
          <a:ext cx="11216640" cy="68315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Graphic 9" descr="Head with gears with solid fill">
            <a:extLst>
              <a:ext uri="{FF2B5EF4-FFF2-40B4-BE49-F238E27FC236}">
                <a16:creationId xmlns:a16="http://schemas.microsoft.com/office/drawing/2014/main" id="{AA32E83A-F4C0-3440-883E-9EA07D47261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075978" y="7527766"/>
            <a:ext cx="914400" cy="1045029"/>
          </a:xfrm>
          <a:prstGeom prst="rect">
            <a:avLst/>
          </a:prstGeom>
        </p:spPr>
      </p:pic>
      <p:sp>
        <p:nvSpPr>
          <p:cNvPr id="3" name="Slide Number Placeholder 2">
            <a:extLst>
              <a:ext uri="{FF2B5EF4-FFF2-40B4-BE49-F238E27FC236}">
                <a16:creationId xmlns:a16="http://schemas.microsoft.com/office/drawing/2014/main" id="{36C0D339-C00D-F444-92A5-18951232C4BE}"/>
              </a:ext>
            </a:extLst>
          </p:cNvPr>
          <p:cNvSpPr>
            <a:spLocks noGrp="1"/>
          </p:cNvSpPr>
          <p:nvPr>
            <p:ph type="sldNum" sz="quarter" idx="12"/>
          </p:nvPr>
        </p:nvSpPr>
        <p:spPr/>
        <p:txBody>
          <a:bodyPr/>
          <a:lstStyle/>
          <a:p>
            <a:fld id="{86CB4B4D-7CA3-9044-876B-883B54F8677D}" type="slidenum">
              <a:rPr lang="en-US" smtClean="0"/>
              <a:t>15</a:t>
            </a:fld>
            <a:endParaRPr lang="en-US" dirty="0"/>
          </a:p>
        </p:txBody>
      </p:sp>
    </p:spTree>
    <p:extLst>
      <p:ext uri="{BB962C8B-B14F-4D97-AF65-F5344CB8AC3E}">
        <p14:creationId xmlns:p14="http://schemas.microsoft.com/office/powerpoint/2010/main" val="3470637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004800" cy="975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Content Placeholder 10" descr="A picture containing person, indoor&#10;&#10;Description automatically generated">
            <a:extLst>
              <a:ext uri="{FF2B5EF4-FFF2-40B4-BE49-F238E27FC236}">
                <a16:creationId xmlns:a16="http://schemas.microsoft.com/office/drawing/2014/main" id="{BB48E0FC-75B7-6344-80CB-31671D546AE0}"/>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0286" t="8729" r="21958"/>
          <a:stretch/>
        </p:blipFill>
        <p:spPr>
          <a:xfrm>
            <a:off x="3758387" y="10"/>
            <a:ext cx="9246413" cy="9753590"/>
          </a:xfrm>
          <a:prstGeom prst="rect">
            <a:avLst/>
          </a:prstGeom>
        </p:spPr>
      </p:pic>
      <p:sp>
        <p:nvSpPr>
          <p:cNvPr id="18" name="Rectangle 17">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407041" cy="97536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6">
            <a:extLst>
              <a:ext uri="{FF2B5EF4-FFF2-40B4-BE49-F238E27FC236}">
                <a16:creationId xmlns:a16="http://schemas.microsoft.com/office/drawing/2014/main" id="{C3C38C9D-D2EA-354A-884E-1EDA69E68BAD}"/>
              </a:ext>
            </a:extLst>
          </p:cNvPr>
          <p:cNvSpPr>
            <a:spLocks noGrp="1"/>
          </p:cNvSpPr>
          <p:nvPr>
            <p:ph type="title"/>
          </p:nvPr>
        </p:nvSpPr>
        <p:spPr>
          <a:xfrm>
            <a:off x="509846" y="1596249"/>
            <a:ext cx="4291584" cy="4556991"/>
          </a:xfrm>
        </p:spPr>
        <p:txBody>
          <a:bodyPr vert="horz" lIns="91440" tIns="45720" rIns="91440" bIns="45720" rtlCol="0" anchor="b">
            <a:normAutofit/>
          </a:bodyPr>
          <a:lstStyle/>
          <a:p>
            <a:pPr defTabSz="914400"/>
            <a:r>
              <a:rPr lang="en-US" sz="4800" dirty="0"/>
              <a:t>Charlie’s Story</a:t>
            </a:r>
          </a:p>
        </p:txBody>
      </p:sp>
      <p:sp>
        <p:nvSpPr>
          <p:cNvPr id="9" name="Text Placeholder 8">
            <a:extLst>
              <a:ext uri="{FF2B5EF4-FFF2-40B4-BE49-F238E27FC236}">
                <a16:creationId xmlns:a16="http://schemas.microsoft.com/office/drawing/2014/main" id="{785F491C-4FB8-764B-8201-128DD792191B}"/>
              </a:ext>
            </a:extLst>
          </p:cNvPr>
          <p:cNvSpPr>
            <a:spLocks noGrp="1"/>
          </p:cNvSpPr>
          <p:nvPr>
            <p:ph type="body" sz="half" idx="2"/>
          </p:nvPr>
        </p:nvSpPr>
        <p:spPr>
          <a:xfrm>
            <a:off x="509846" y="6651552"/>
            <a:ext cx="4291583" cy="1718245"/>
          </a:xfrm>
        </p:spPr>
        <p:txBody>
          <a:bodyPr vert="horz" lIns="91440" tIns="45720" rIns="91440" bIns="45720" rtlCol="0">
            <a:normAutofit/>
          </a:bodyPr>
          <a:lstStyle/>
          <a:p>
            <a:pPr defTabSz="914400">
              <a:spcBef>
                <a:spcPts val="1000"/>
              </a:spcBef>
            </a:pPr>
            <a:r>
              <a:rPr lang="en-US" sz="2800" b="1" dirty="0">
                <a:solidFill>
                  <a:schemeClr val="tx1"/>
                </a:solidFill>
                <a:latin typeface="+mn-lt"/>
                <a:ea typeface="+mn-ea"/>
                <a:cs typeface="+mn-cs"/>
              </a:rPr>
              <a:t>Wishes stated, </a:t>
            </a:r>
          </a:p>
          <a:p>
            <a:pPr defTabSz="914400">
              <a:spcBef>
                <a:spcPts val="1000"/>
              </a:spcBef>
            </a:pPr>
            <a:r>
              <a:rPr lang="en-US" sz="2800" b="1" dirty="0">
                <a:solidFill>
                  <a:schemeClr val="tx1"/>
                </a:solidFill>
                <a:latin typeface="+mn-lt"/>
                <a:ea typeface="+mn-ea"/>
                <a:cs typeface="+mn-cs"/>
              </a:rPr>
              <a:t>but disregarded</a:t>
            </a:r>
          </a:p>
        </p:txBody>
      </p:sp>
      <p:sp>
        <p:nvSpPr>
          <p:cNvPr id="20" name="Rectangle 1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84573" y="618385"/>
            <a:ext cx="208077" cy="7510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2" name="Rectangle 2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3097" y="6466730"/>
            <a:ext cx="4242816" cy="26010"/>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C0F02FCA-11A2-844A-97B9-CB7566102557}"/>
              </a:ext>
            </a:extLst>
          </p:cNvPr>
          <p:cNvSpPr>
            <a:spLocks noGrp="1"/>
          </p:cNvSpPr>
          <p:nvPr>
            <p:ph type="ftr" sz="quarter" idx="11"/>
          </p:nvPr>
        </p:nvSpPr>
        <p:spPr>
          <a:xfrm>
            <a:off x="1805142" y="9040142"/>
            <a:ext cx="2996285" cy="519289"/>
          </a:xfrm>
        </p:spPr>
        <p:txBody>
          <a:bodyPr vert="horz" lIns="91440" tIns="45720" rIns="91440" bIns="45720" rtlCol="0" anchor="ctr">
            <a:normAutofit/>
          </a:bodyPr>
          <a:lstStyle/>
          <a:p>
            <a:pPr algn="r" defTabSz="914400">
              <a:spcAft>
                <a:spcPts val="600"/>
              </a:spcAft>
              <a:defRPr/>
            </a:pPr>
            <a:r>
              <a:rPr lang="en-US" sz="1500" kern="1200" dirty="0">
                <a:solidFill>
                  <a:schemeClr val="tx1">
                    <a:lumMod val="50000"/>
                    <a:lumOff val="50000"/>
                  </a:schemeClr>
                </a:solidFill>
                <a:latin typeface="Calibri" panose="020F0502020204030204"/>
                <a:ea typeface="+mn-ea"/>
                <a:cs typeface="+mn-cs"/>
              </a:rPr>
              <a:t>The Care Partner Project ©2023</a:t>
            </a:r>
          </a:p>
        </p:txBody>
      </p:sp>
      <p:sp>
        <p:nvSpPr>
          <p:cNvPr id="2" name="Slide Number Placeholder 1">
            <a:extLst>
              <a:ext uri="{FF2B5EF4-FFF2-40B4-BE49-F238E27FC236}">
                <a16:creationId xmlns:a16="http://schemas.microsoft.com/office/drawing/2014/main" id="{73855087-E235-7644-A566-5C41726D343F}"/>
              </a:ext>
            </a:extLst>
          </p:cNvPr>
          <p:cNvSpPr>
            <a:spLocks noGrp="1"/>
          </p:cNvSpPr>
          <p:nvPr>
            <p:ph type="sldNum" sz="quarter" idx="4"/>
          </p:nvPr>
        </p:nvSpPr>
        <p:spPr/>
        <p:txBody>
          <a:bodyPr/>
          <a:lstStyle/>
          <a:p>
            <a:fld id="{5545935D-753C-6342-B658-0DC896E1BF92}" type="slidenum">
              <a:rPr lang="en-US" smtClean="0"/>
              <a:t>16</a:t>
            </a:fld>
            <a:endParaRPr lang="en-US" dirty="0"/>
          </a:p>
        </p:txBody>
      </p:sp>
    </p:spTree>
    <p:extLst>
      <p:ext uri="{BB962C8B-B14F-4D97-AF65-F5344CB8AC3E}">
        <p14:creationId xmlns:p14="http://schemas.microsoft.com/office/powerpoint/2010/main" val="2245341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4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51" y="0"/>
            <a:ext cx="13001549" cy="975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445089" cy="97536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C2A1789-9694-414B-B3FF-25A38E50491D}"/>
              </a:ext>
            </a:extLst>
          </p:cNvPr>
          <p:cNvSpPr>
            <a:spLocks noGrp="1"/>
          </p:cNvSpPr>
          <p:nvPr>
            <p:ph type="ctrTitle"/>
          </p:nvPr>
        </p:nvSpPr>
        <p:spPr>
          <a:xfrm>
            <a:off x="595376" y="1447031"/>
            <a:ext cx="3413760" cy="6344765"/>
          </a:xfrm>
        </p:spPr>
        <p:txBody>
          <a:bodyPr vert="horz" lIns="91440" tIns="45720" rIns="91440" bIns="45720" rtlCol="0" anchor="ctr">
            <a:normAutofit/>
          </a:bodyPr>
          <a:lstStyle/>
          <a:p>
            <a:pPr algn="l" defTabSz="914400"/>
            <a:r>
              <a:rPr lang="en-US" sz="4400" kern="1200" dirty="0">
                <a:solidFill>
                  <a:schemeClr val="tx1"/>
                </a:solidFill>
                <a:ea typeface="+mj-ea"/>
                <a:cs typeface="+mj-cs"/>
              </a:rPr>
              <a:t>What is a POLST? </a:t>
            </a:r>
            <a:br>
              <a:rPr lang="en-US" sz="4400" kern="1200" dirty="0">
                <a:solidFill>
                  <a:schemeClr val="tx1"/>
                </a:solidFill>
                <a:latin typeface="+mj-lt"/>
                <a:ea typeface="+mj-ea"/>
                <a:cs typeface="+mj-cs"/>
              </a:rPr>
            </a:br>
            <a:br>
              <a:rPr lang="en-US" sz="4400" kern="1200" dirty="0">
                <a:solidFill>
                  <a:srgbClr val="FFFFFF"/>
                </a:solidFill>
                <a:latin typeface="+mj-lt"/>
                <a:ea typeface="+mj-ea"/>
                <a:cs typeface="+mj-cs"/>
              </a:rPr>
            </a:br>
            <a:r>
              <a:rPr lang="en-US" sz="4400" kern="1200" dirty="0">
                <a:ea typeface="+mj-ea"/>
                <a:cs typeface="+mj-cs"/>
              </a:rPr>
              <a:t>P</a:t>
            </a:r>
            <a:r>
              <a:rPr lang="en-US" sz="4400" kern="1200" dirty="0">
                <a:solidFill>
                  <a:srgbClr val="FFFFFF"/>
                </a:solidFill>
                <a:ea typeface="+mj-ea"/>
                <a:cs typeface="+mj-cs"/>
              </a:rPr>
              <a:t>hysician </a:t>
            </a:r>
            <a:r>
              <a:rPr lang="en-US" sz="4400" kern="1200" dirty="0">
                <a:ea typeface="+mj-ea"/>
                <a:cs typeface="+mj-cs"/>
              </a:rPr>
              <a:t>O</a:t>
            </a:r>
            <a:r>
              <a:rPr lang="en-US" sz="4400" kern="1200" dirty="0">
                <a:solidFill>
                  <a:srgbClr val="FFFFFF"/>
                </a:solidFill>
                <a:ea typeface="+mj-ea"/>
                <a:cs typeface="+mj-cs"/>
              </a:rPr>
              <a:t>rders for</a:t>
            </a:r>
            <a:br>
              <a:rPr lang="en-US" sz="4400" kern="1200" dirty="0">
                <a:solidFill>
                  <a:srgbClr val="FFFFFF"/>
                </a:solidFill>
                <a:ea typeface="+mj-ea"/>
                <a:cs typeface="+mj-cs"/>
              </a:rPr>
            </a:br>
            <a:r>
              <a:rPr lang="en-US" sz="4400" kern="1200" dirty="0">
                <a:ea typeface="+mj-ea"/>
                <a:cs typeface="+mj-cs"/>
              </a:rPr>
              <a:t>L</a:t>
            </a:r>
            <a:r>
              <a:rPr lang="en-US" sz="4400" kern="1200" dirty="0">
                <a:solidFill>
                  <a:srgbClr val="FFFFFF"/>
                </a:solidFill>
                <a:ea typeface="+mj-ea"/>
                <a:cs typeface="+mj-cs"/>
              </a:rPr>
              <a:t>ife-</a:t>
            </a:r>
            <a:r>
              <a:rPr lang="en-US" sz="4400" kern="1200" dirty="0">
                <a:ea typeface="+mj-ea"/>
                <a:cs typeface="+mj-cs"/>
              </a:rPr>
              <a:t>S</a:t>
            </a:r>
            <a:r>
              <a:rPr lang="en-US" sz="4400" kern="1200" dirty="0">
                <a:solidFill>
                  <a:srgbClr val="FFFFFF"/>
                </a:solidFill>
                <a:ea typeface="+mj-ea"/>
                <a:cs typeface="+mj-cs"/>
              </a:rPr>
              <a:t>ustaining </a:t>
            </a:r>
            <a:r>
              <a:rPr lang="en-US" sz="4400" kern="1200" dirty="0">
                <a:ea typeface="+mj-ea"/>
                <a:cs typeface="+mj-cs"/>
              </a:rPr>
              <a:t>T</a:t>
            </a:r>
            <a:r>
              <a:rPr lang="en-US" sz="4400" kern="1200" dirty="0">
                <a:solidFill>
                  <a:srgbClr val="FFFFFF"/>
                </a:solidFill>
                <a:ea typeface="+mj-ea"/>
                <a:cs typeface="+mj-cs"/>
              </a:rPr>
              <a:t>reatment </a:t>
            </a:r>
          </a:p>
        </p:txBody>
      </p:sp>
      <p:sp>
        <p:nvSpPr>
          <p:cNvPr id="19" name="Arc 1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053762" y="3492236"/>
            <a:ext cx="4355662" cy="5807549"/>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Rectangle 6">
            <a:extLst>
              <a:ext uri="{FF2B5EF4-FFF2-40B4-BE49-F238E27FC236}">
                <a16:creationId xmlns:a16="http://schemas.microsoft.com/office/drawing/2014/main" id="{7355EAD6-FA1D-AB46-AD5F-A8D58C7C12EE}"/>
              </a:ext>
            </a:extLst>
          </p:cNvPr>
          <p:cNvSpPr/>
          <p:nvPr/>
        </p:nvSpPr>
        <p:spPr>
          <a:xfrm>
            <a:off x="4445090" y="453815"/>
            <a:ext cx="7964333" cy="8331199"/>
          </a:xfrm>
          <a:prstGeom prst="rect">
            <a:avLst/>
          </a:prstGeom>
        </p:spPr>
        <p:txBody>
          <a:bodyPr vert="horz" lIns="91440" tIns="45720" rIns="91440" bIns="45720" rtlCol="0" anchor="ctr">
            <a:normAutofit/>
          </a:bodyPr>
          <a:lstStyle/>
          <a:p>
            <a:pPr defTabSz="914400">
              <a:lnSpc>
                <a:spcPct val="150000"/>
              </a:lnSpc>
              <a:spcAft>
                <a:spcPts val="600"/>
              </a:spcAft>
            </a:pPr>
            <a:endParaRPr lang="en-US" dirty="0"/>
          </a:p>
        </p:txBody>
      </p:sp>
      <p:sp>
        <p:nvSpPr>
          <p:cNvPr id="8" name="Rectangle 7">
            <a:extLst>
              <a:ext uri="{FF2B5EF4-FFF2-40B4-BE49-F238E27FC236}">
                <a16:creationId xmlns:a16="http://schemas.microsoft.com/office/drawing/2014/main" id="{02515AE5-A7BB-FC4C-956A-EDD82C5DDADD}"/>
              </a:ext>
            </a:extLst>
          </p:cNvPr>
          <p:cNvSpPr/>
          <p:nvPr/>
        </p:nvSpPr>
        <p:spPr>
          <a:xfrm>
            <a:off x="4445089" y="3492236"/>
            <a:ext cx="7504165" cy="6155531"/>
          </a:xfrm>
          <a:prstGeom prst="rect">
            <a:avLst/>
          </a:prstGeom>
        </p:spPr>
        <p:txBody>
          <a:bodyPr wrap="square">
            <a:spAutoFit/>
          </a:bodyPr>
          <a:lstStyle/>
          <a:p>
            <a:pPr marL="457200" indent="-457200">
              <a:lnSpc>
                <a:spcPct val="150000"/>
              </a:lnSpc>
              <a:spcAft>
                <a:spcPts val="600"/>
              </a:spcAft>
              <a:buFont typeface="Courier New" panose="02070309020205020404" pitchFamily="49" charset="0"/>
              <a:buChar char="o"/>
            </a:pPr>
            <a:r>
              <a:rPr lang="en-US" dirty="0">
                <a:solidFill>
                  <a:srgbClr val="000000"/>
                </a:solidFill>
                <a:latin typeface="Source Sans Pro" panose="020B0503030403020204" pitchFamily="34" charset="77"/>
              </a:rPr>
              <a:t>A POLST form is  </a:t>
            </a:r>
            <a:r>
              <a:rPr lang="en-US" b="1" dirty="0">
                <a:solidFill>
                  <a:srgbClr val="000000"/>
                </a:solidFill>
                <a:latin typeface="Source Sans Pro" panose="020B0503030403020204" pitchFamily="34" charset="77"/>
              </a:rPr>
              <a:t>YOUR</a:t>
            </a:r>
            <a:r>
              <a:rPr lang="en-US" dirty="0">
                <a:solidFill>
                  <a:srgbClr val="000000"/>
                </a:solidFill>
                <a:latin typeface="Source Sans Pro" panose="020B0503030403020204" pitchFamily="34" charset="77"/>
              </a:rPr>
              <a:t> </a:t>
            </a:r>
            <a:r>
              <a:rPr lang="en-US" b="1" dirty="0">
                <a:solidFill>
                  <a:srgbClr val="000000"/>
                </a:solidFill>
                <a:latin typeface="Source Sans Pro" panose="020B0503030403020204" pitchFamily="34" charset="77"/>
              </a:rPr>
              <a:t>medical order </a:t>
            </a:r>
            <a:r>
              <a:rPr lang="en-US" dirty="0">
                <a:solidFill>
                  <a:srgbClr val="000000"/>
                </a:solidFill>
                <a:latin typeface="Source Sans Pro" panose="020B0503030403020204" pitchFamily="34" charset="77"/>
              </a:rPr>
              <a:t>in addition to your advance directive, but </a:t>
            </a:r>
            <a:r>
              <a:rPr lang="en-US" b="1" dirty="0">
                <a:solidFill>
                  <a:srgbClr val="000000"/>
                </a:solidFill>
                <a:latin typeface="Source Sans Pro" panose="020B0503030403020204" pitchFamily="34" charset="77"/>
              </a:rPr>
              <a:t>must </a:t>
            </a:r>
            <a:r>
              <a:rPr lang="en-US" dirty="0">
                <a:solidFill>
                  <a:srgbClr val="000000"/>
                </a:solidFill>
                <a:latin typeface="Source Sans Pro" panose="020B0503030403020204" pitchFamily="34" charset="77"/>
              </a:rPr>
              <a:t>be </a:t>
            </a:r>
            <a:r>
              <a:rPr lang="en-US" b="1" dirty="0">
                <a:solidFill>
                  <a:srgbClr val="000000"/>
                </a:solidFill>
                <a:latin typeface="Source Sans Pro" panose="020B0503030403020204" pitchFamily="34" charset="77"/>
              </a:rPr>
              <a:t>signed by your doctor and you</a:t>
            </a:r>
            <a:r>
              <a:rPr lang="en-US" dirty="0">
                <a:solidFill>
                  <a:srgbClr val="000000"/>
                </a:solidFill>
                <a:latin typeface="Source Sans Pro" panose="020B0503030403020204" pitchFamily="34" charset="77"/>
              </a:rPr>
              <a:t>.  (You and your doctor can change any time health changes.)</a:t>
            </a:r>
          </a:p>
          <a:p>
            <a:pPr marL="457200" indent="-457200">
              <a:lnSpc>
                <a:spcPct val="150000"/>
              </a:lnSpc>
              <a:spcAft>
                <a:spcPts val="600"/>
              </a:spcAft>
              <a:buFont typeface="Courier New" panose="02070309020205020404" pitchFamily="49" charset="0"/>
              <a:buChar char="o"/>
            </a:pPr>
            <a:endParaRPr lang="en-US" dirty="0">
              <a:solidFill>
                <a:srgbClr val="000000"/>
              </a:solidFill>
              <a:latin typeface="Source Sans Pro" panose="020B0503030403020204" pitchFamily="34" charset="77"/>
            </a:endParaRPr>
          </a:p>
          <a:p>
            <a:pPr marL="457200" indent="-457200">
              <a:lnSpc>
                <a:spcPct val="150000"/>
              </a:lnSpc>
              <a:spcAft>
                <a:spcPts val="600"/>
              </a:spcAft>
              <a:buFont typeface="Courier New" panose="02070309020205020404" pitchFamily="49" charset="0"/>
              <a:buChar char="o"/>
            </a:pPr>
            <a:r>
              <a:rPr lang="en-US" dirty="0">
                <a:solidFill>
                  <a:srgbClr val="000000"/>
                </a:solidFill>
                <a:latin typeface="Source Sans Pro" panose="020B0503030403020204" pitchFamily="34" charset="77"/>
              </a:rPr>
              <a:t>Enables you to provide guidance that health care professionals can act on immediately </a:t>
            </a:r>
            <a:r>
              <a:rPr lang="en-US" b="1" dirty="0">
                <a:solidFill>
                  <a:srgbClr val="000000"/>
                </a:solidFill>
                <a:latin typeface="Source Sans Pro" panose="020B0503030403020204" pitchFamily="34" charset="77"/>
              </a:rPr>
              <a:t>in</a:t>
            </a:r>
            <a:r>
              <a:rPr lang="en-US" dirty="0">
                <a:solidFill>
                  <a:srgbClr val="000000"/>
                </a:solidFill>
                <a:latin typeface="Source Sans Pro" panose="020B0503030403020204" pitchFamily="34" charset="77"/>
              </a:rPr>
              <a:t> </a:t>
            </a:r>
            <a:r>
              <a:rPr lang="en-US" b="1" dirty="0">
                <a:solidFill>
                  <a:srgbClr val="000000"/>
                </a:solidFill>
                <a:latin typeface="Source Sans Pro" panose="020B0503030403020204" pitchFamily="34" charset="77"/>
              </a:rPr>
              <a:t>an emergency. </a:t>
            </a:r>
          </a:p>
          <a:p>
            <a:pPr marL="457200" indent="-457200">
              <a:lnSpc>
                <a:spcPct val="150000"/>
              </a:lnSpc>
              <a:spcAft>
                <a:spcPts val="600"/>
              </a:spcAft>
              <a:buFont typeface="Courier New" panose="02070309020205020404" pitchFamily="49" charset="0"/>
              <a:buChar char="o"/>
            </a:pPr>
            <a:endParaRPr lang="en-US" dirty="0">
              <a:solidFill>
                <a:srgbClr val="000000"/>
              </a:solidFill>
              <a:latin typeface="Source Sans Pro" panose="020B0503030403020204" pitchFamily="34" charset="77"/>
            </a:endParaRPr>
          </a:p>
          <a:p>
            <a:pPr marL="457200" indent="-457200">
              <a:lnSpc>
                <a:spcPct val="150000"/>
              </a:lnSpc>
              <a:spcAft>
                <a:spcPts val="600"/>
              </a:spcAft>
              <a:buFont typeface="Courier New" panose="02070309020205020404" pitchFamily="49" charset="0"/>
              <a:buChar char="o"/>
            </a:pPr>
            <a:r>
              <a:rPr lang="en-US" dirty="0"/>
              <a:t>POLST forms are relied on by medical staff </a:t>
            </a:r>
            <a:r>
              <a:rPr lang="en-US" b="1" dirty="0"/>
              <a:t>only when you </a:t>
            </a:r>
            <a:r>
              <a:rPr lang="en-US" b="1" i="1" dirty="0"/>
              <a:t>cannot </a:t>
            </a:r>
            <a:r>
              <a:rPr lang="en-US" b="1" dirty="0"/>
              <a:t>communicate yourself </a:t>
            </a:r>
            <a:r>
              <a:rPr lang="en-US" dirty="0"/>
              <a:t>and you need medical care. </a:t>
            </a:r>
            <a:br>
              <a:rPr lang="en-US" dirty="0"/>
            </a:br>
            <a:endParaRPr lang="en-US" dirty="0"/>
          </a:p>
          <a:p>
            <a:pPr marL="914400" lvl="1" indent="-457200">
              <a:spcAft>
                <a:spcPts val="600"/>
              </a:spcAft>
              <a:buFont typeface="Wingdings" pitchFamily="2" charset="2"/>
              <a:buChar char="Ø"/>
            </a:pPr>
            <a:r>
              <a:rPr lang="en-US" sz="2000" dirty="0"/>
              <a:t>Make sure it’s printed on neon paper</a:t>
            </a:r>
          </a:p>
          <a:p>
            <a:pPr marL="914400" lvl="1" indent="-457200">
              <a:spcAft>
                <a:spcPts val="600"/>
              </a:spcAft>
              <a:buFont typeface="Wingdings" pitchFamily="2" charset="2"/>
              <a:buChar char="Ø"/>
            </a:pPr>
            <a:r>
              <a:rPr lang="en-US" sz="2000" dirty="0"/>
              <a:t>EMTs look for it, must follow</a:t>
            </a:r>
          </a:p>
          <a:p>
            <a:pPr marL="914400" lvl="1" indent="-457200">
              <a:spcAft>
                <a:spcPts val="600"/>
              </a:spcAft>
              <a:buFont typeface="Wingdings" pitchFamily="2" charset="2"/>
              <a:buChar char="Ø"/>
            </a:pPr>
            <a:r>
              <a:rPr lang="en-US" sz="2000" dirty="0"/>
              <a:t>Let everyone know where it is </a:t>
            </a:r>
          </a:p>
          <a:p>
            <a:pPr>
              <a:spcAft>
                <a:spcPts val="600"/>
              </a:spcAft>
            </a:pPr>
            <a:endParaRPr lang="en-US" sz="2400" dirty="0"/>
          </a:p>
        </p:txBody>
      </p:sp>
      <p:sp>
        <p:nvSpPr>
          <p:cNvPr id="9" name="Rectangle 8">
            <a:extLst>
              <a:ext uri="{FF2B5EF4-FFF2-40B4-BE49-F238E27FC236}">
                <a16:creationId xmlns:a16="http://schemas.microsoft.com/office/drawing/2014/main" id="{5606D65A-52BE-9C48-9E27-B852E58684B5}"/>
              </a:ext>
            </a:extLst>
          </p:cNvPr>
          <p:cNvSpPr/>
          <p:nvPr/>
        </p:nvSpPr>
        <p:spPr>
          <a:xfrm>
            <a:off x="4445089" y="985746"/>
            <a:ext cx="8418220" cy="2400657"/>
          </a:xfrm>
          <a:prstGeom prst="rect">
            <a:avLst/>
          </a:prstGeom>
        </p:spPr>
        <p:txBody>
          <a:bodyPr wrap="square">
            <a:spAutoFit/>
          </a:bodyPr>
          <a:lstStyle/>
          <a:p>
            <a:pPr>
              <a:spcAft>
                <a:spcPts val="600"/>
              </a:spcAft>
            </a:pPr>
            <a:r>
              <a:rPr lang="en-US" sz="2800" b="1" dirty="0">
                <a:solidFill>
                  <a:schemeClr val="accent4"/>
                </a:solidFill>
              </a:rPr>
              <a:t>POLST is a process and a form for people who are seriously ill, usually with less than 6 months left to live.</a:t>
            </a:r>
          </a:p>
          <a:p>
            <a:pPr>
              <a:spcAft>
                <a:spcPts val="600"/>
              </a:spcAft>
            </a:pPr>
            <a:r>
              <a:rPr lang="en-US" sz="2800" b="1" dirty="0">
                <a:solidFill>
                  <a:schemeClr val="accent4"/>
                </a:solidFill>
              </a:rPr>
              <a:t> </a:t>
            </a:r>
          </a:p>
          <a:p>
            <a:pPr>
              <a:spcAft>
                <a:spcPts val="600"/>
              </a:spcAft>
            </a:pPr>
            <a:r>
              <a:rPr lang="en-US" sz="2800" b="1" dirty="0">
                <a:solidFill>
                  <a:schemeClr val="accent4"/>
                </a:solidFill>
              </a:rPr>
              <a:t>It is a way for them to express </a:t>
            </a:r>
            <a:r>
              <a:rPr lang="en-US" sz="2800" b="1" dirty="0">
                <a:solidFill>
                  <a:schemeClr val="accent2"/>
                </a:solidFill>
              </a:rPr>
              <a:t>their needs and wants </a:t>
            </a:r>
            <a:r>
              <a:rPr lang="en-US" sz="2800" b="1" dirty="0">
                <a:solidFill>
                  <a:schemeClr val="accent4"/>
                </a:solidFill>
              </a:rPr>
              <a:t>for care until the end of life.</a:t>
            </a:r>
            <a:endParaRPr lang="en-US" sz="2800" dirty="0">
              <a:solidFill>
                <a:schemeClr val="accent4"/>
              </a:solidFill>
            </a:endParaRPr>
          </a:p>
        </p:txBody>
      </p:sp>
      <p:sp>
        <p:nvSpPr>
          <p:cNvPr id="3" name="TextBox 2">
            <a:extLst>
              <a:ext uri="{FF2B5EF4-FFF2-40B4-BE49-F238E27FC236}">
                <a16:creationId xmlns:a16="http://schemas.microsoft.com/office/drawing/2014/main" id="{1470E53E-20E5-3296-E633-0C0C31A4AEDE}"/>
              </a:ext>
            </a:extLst>
          </p:cNvPr>
          <p:cNvSpPr txBox="1"/>
          <p:nvPr/>
        </p:nvSpPr>
        <p:spPr>
          <a:xfrm>
            <a:off x="595375" y="7360793"/>
            <a:ext cx="1891150" cy="1938992"/>
          </a:xfrm>
          <a:prstGeom prst="rect">
            <a:avLst/>
          </a:prstGeom>
          <a:noFill/>
        </p:spPr>
        <p:txBody>
          <a:bodyPr wrap="square" rtlCol="0">
            <a:spAutoFit/>
          </a:bodyPr>
          <a:lstStyle/>
          <a:p>
            <a:r>
              <a:rPr lang="en-US" sz="2400" i="1" dirty="0"/>
              <a:t>*When life expectancy is less than a year. Not before!</a:t>
            </a:r>
          </a:p>
        </p:txBody>
      </p:sp>
    </p:spTree>
    <p:extLst>
      <p:ext uri="{BB962C8B-B14F-4D97-AF65-F5344CB8AC3E}">
        <p14:creationId xmlns:p14="http://schemas.microsoft.com/office/powerpoint/2010/main" val="38964912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A6F1BB6-AE7E-1949-B063-CB664D4748E6}"/>
              </a:ext>
            </a:extLst>
          </p:cNvPr>
          <p:cNvSpPr>
            <a:spLocks noGrp="1"/>
          </p:cNvSpPr>
          <p:nvPr>
            <p:ph type="title"/>
          </p:nvPr>
        </p:nvSpPr>
        <p:spPr>
          <a:xfrm>
            <a:off x="-1584909" y="867723"/>
            <a:ext cx="7025591" cy="2384502"/>
          </a:xfrm>
        </p:spPr>
        <p:txBody>
          <a:bodyPr>
            <a:normAutofit/>
          </a:bodyPr>
          <a:lstStyle/>
          <a:p>
            <a:br>
              <a:rPr lang="en-US" sz="1700" dirty="0"/>
            </a:br>
            <a:endParaRPr lang="en-US" sz="1700" dirty="0"/>
          </a:p>
        </p:txBody>
      </p:sp>
      <p:pic>
        <p:nvPicPr>
          <p:cNvPr id="19" name="Picture 18">
            <a:extLst>
              <a:ext uri="{FF2B5EF4-FFF2-40B4-BE49-F238E27FC236}">
                <a16:creationId xmlns:a16="http://schemas.microsoft.com/office/drawing/2014/main" id="{F0679B35-6E6C-4190-8374-9E1EA04756F3}"/>
              </a:ext>
            </a:extLst>
          </p:cNvPr>
          <p:cNvPicPr>
            <a:picLocks noChangeAspect="1"/>
          </p:cNvPicPr>
          <p:nvPr/>
        </p:nvPicPr>
        <p:blipFill rotWithShape="1">
          <a:blip r:embed="rId3"/>
          <a:srcRect l="26891" r="39270" b="-1"/>
          <a:stretch/>
        </p:blipFill>
        <p:spPr>
          <a:xfrm>
            <a:off x="0" y="0"/>
            <a:ext cx="4944610" cy="10014857"/>
          </a:xfrm>
          <a:prstGeom prst="rect">
            <a:avLst/>
          </a:prstGeom>
          <a:effectLst/>
        </p:spPr>
      </p:pic>
      <p:sp>
        <p:nvSpPr>
          <p:cNvPr id="4" name="Footer Placeholder 3">
            <a:extLst>
              <a:ext uri="{FF2B5EF4-FFF2-40B4-BE49-F238E27FC236}">
                <a16:creationId xmlns:a16="http://schemas.microsoft.com/office/drawing/2014/main" id="{9A9FF162-B01E-4546-8385-9E837330A8A5}"/>
              </a:ext>
            </a:extLst>
          </p:cNvPr>
          <p:cNvSpPr>
            <a:spLocks noGrp="1"/>
          </p:cNvSpPr>
          <p:nvPr>
            <p:ph type="ftr" sz="quarter" idx="11"/>
          </p:nvPr>
        </p:nvSpPr>
        <p:spPr>
          <a:xfrm>
            <a:off x="5296458" y="9040142"/>
            <a:ext cx="4415076" cy="519289"/>
          </a:xfrm>
        </p:spPr>
        <p:txBody>
          <a:bodyPr>
            <a:normAutofit/>
          </a:bodyPr>
          <a:lstStyle/>
          <a:p>
            <a:pPr algn="l">
              <a:spcAft>
                <a:spcPts val="600"/>
              </a:spcAft>
            </a:pPr>
            <a:r>
              <a:rPr lang="en-US" dirty="0"/>
              <a:t>The Care Partner Project ©2023</a:t>
            </a:r>
          </a:p>
        </p:txBody>
      </p:sp>
      <p:graphicFrame>
        <p:nvGraphicFramePr>
          <p:cNvPr id="11" name="Content Placeholder 8">
            <a:extLst>
              <a:ext uri="{FF2B5EF4-FFF2-40B4-BE49-F238E27FC236}">
                <a16:creationId xmlns:a16="http://schemas.microsoft.com/office/drawing/2014/main" id="{80F8D602-5D35-44B4-AA51-1395FB505A8F}"/>
              </a:ext>
            </a:extLst>
          </p:cNvPr>
          <p:cNvGraphicFramePr>
            <a:graphicFrameLocks noGrp="1"/>
          </p:cNvGraphicFramePr>
          <p:nvPr>
            <p:ph idx="1"/>
            <p:extLst>
              <p:ext uri="{D42A27DB-BD31-4B8C-83A1-F6EECF244321}">
                <p14:modId xmlns:p14="http://schemas.microsoft.com/office/powerpoint/2010/main" val="1767951582"/>
              </p:ext>
            </p:extLst>
          </p:nvPr>
        </p:nvGraphicFramePr>
        <p:xfrm>
          <a:off x="5296459" y="544285"/>
          <a:ext cx="7025589" cy="87738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0" name="TextBox 9">
            <a:extLst>
              <a:ext uri="{FF2B5EF4-FFF2-40B4-BE49-F238E27FC236}">
                <a16:creationId xmlns:a16="http://schemas.microsoft.com/office/drawing/2014/main" id="{65588585-3C7C-4E48-B247-F558E61F8994}"/>
              </a:ext>
            </a:extLst>
          </p:cNvPr>
          <p:cNvSpPr txBox="1"/>
          <p:nvPr/>
        </p:nvSpPr>
        <p:spPr>
          <a:xfrm>
            <a:off x="396012" y="1791906"/>
            <a:ext cx="3480396" cy="6278642"/>
          </a:xfrm>
          <a:prstGeom prst="rect">
            <a:avLst/>
          </a:prstGeom>
          <a:noFill/>
        </p:spPr>
        <p:txBody>
          <a:bodyPr wrap="square" rtlCol="0">
            <a:spAutoFit/>
          </a:bodyPr>
          <a:lstStyle/>
          <a:p>
            <a:r>
              <a:rPr lang="en-US" sz="5400" b="1" dirty="0"/>
              <a:t>Three  Types of POLST:</a:t>
            </a:r>
            <a:br>
              <a:rPr lang="en-US" sz="5400" b="1" dirty="0"/>
            </a:br>
            <a:r>
              <a:rPr lang="en-US" sz="4000" b="1" dirty="0">
                <a:solidFill>
                  <a:schemeClr val="bg1"/>
                </a:solidFill>
              </a:rPr>
              <a:t> </a:t>
            </a:r>
            <a:br>
              <a:rPr lang="en-US" sz="4000" b="1" dirty="0">
                <a:solidFill>
                  <a:schemeClr val="bg1"/>
                </a:solidFill>
              </a:rPr>
            </a:br>
            <a:r>
              <a:rPr lang="en-US" sz="4000" b="1" dirty="0"/>
              <a:t>Full </a:t>
            </a:r>
            <a:br>
              <a:rPr lang="en-US" sz="4000" b="1" dirty="0"/>
            </a:br>
            <a:br>
              <a:rPr lang="en-US" sz="4000" b="1" dirty="0"/>
            </a:br>
            <a:r>
              <a:rPr lang="en-US" sz="4000" b="1" dirty="0"/>
              <a:t>Selective</a:t>
            </a:r>
            <a:br>
              <a:rPr lang="en-US" sz="4000" b="1" dirty="0"/>
            </a:br>
            <a:br>
              <a:rPr lang="en-US" sz="4000" b="1" dirty="0"/>
            </a:br>
            <a:r>
              <a:rPr lang="en-US" sz="4000" b="1" dirty="0"/>
              <a:t>Comfort</a:t>
            </a:r>
          </a:p>
        </p:txBody>
      </p:sp>
      <p:sp>
        <p:nvSpPr>
          <p:cNvPr id="2" name="Slide Number Placeholder 1">
            <a:extLst>
              <a:ext uri="{FF2B5EF4-FFF2-40B4-BE49-F238E27FC236}">
                <a16:creationId xmlns:a16="http://schemas.microsoft.com/office/drawing/2014/main" id="{8CD66E6D-F469-A349-8708-9A4EEE885941}"/>
              </a:ext>
            </a:extLst>
          </p:cNvPr>
          <p:cNvSpPr>
            <a:spLocks noGrp="1"/>
          </p:cNvSpPr>
          <p:nvPr>
            <p:ph type="sldNum" sz="quarter" idx="12"/>
          </p:nvPr>
        </p:nvSpPr>
        <p:spPr/>
        <p:txBody>
          <a:bodyPr/>
          <a:lstStyle/>
          <a:p>
            <a:fld id="{86CB4B4D-7CA3-9044-876B-883B54F8677D}" type="slidenum">
              <a:rPr lang="en-US" smtClean="0"/>
              <a:t>18</a:t>
            </a:fld>
            <a:endParaRPr lang="en-US" dirty="0"/>
          </a:p>
        </p:txBody>
      </p:sp>
    </p:spTree>
    <p:extLst>
      <p:ext uri="{BB962C8B-B14F-4D97-AF65-F5344CB8AC3E}">
        <p14:creationId xmlns:p14="http://schemas.microsoft.com/office/powerpoint/2010/main" val="2193282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154E048-0435-C744-947A-CBAA710E18C1}"/>
              </a:ext>
            </a:extLst>
          </p:cNvPr>
          <p:cNvSpPr>
            <a:spLocks noGrp="1"/>
          </p:cNvSpPr>
          <p:nvPr>
            <p:ph type="body" idx="1"/>
          </p:nvPr>
        </p:nvSpPr>
        <p:spPr>
          <a:xfrm>
            <a:off x="868677" y="2410778"/>
            <a:ext cx="5501639" cy="1171786"/>
          </a:xfrm>
        </p:spPr>
        <p:txBody>
          <a:bodyPr/>
          <a:lstStyle/>
          <a:p>
            <a:r>
              <a:rPr lang="en-US" dirty="0">
                <a:solidFill>
                  <a:schemeClr val="accent4"/>
                </a:solidFill>
              </a:rPr>
              <a:t>Problem</a:t>
            </a:r>
          </a:p>
        </p:txBody>
      </p:sp>
      <p:graphicFrame>
        <p:nvGraphicFramePr>
          <p:cNvPr id="10" name="Content Placeholder 2">
            <a:extLst>
              <a:ext uri="{FF2B5EF4-FFF2-40B4-BE49-F238E27FC236}">
                <a16:creationId xmlns:a16="http://schemas.microsoft.com/office/drawing/2014/main" id="{EB2274D8-20DC-42FE-9CE2-B8302DCC90AC}"/>
              </a:ext>
            </a:extLst>
          </p:cNvPr>
          <p:cNvGraphicFramePr>
            <a:graphicFrameLocks noGrp="1"/>
          </p:cNvGraphicFramePr>
          <p:nvPr>
            <p:ph sz="half" idx="2"/>
            <p:extLst>
              <p:ext uri="{D42A27DB-BD31-4B8C-83A1-F6EECF244321}">
                <p14:modId xmlns:p14="http://schemas.microsoft.com/office/powerpoint/2010/main" val="3448306680"/>
              </p:ext>
            </p:extLst>
          </p:nvPr>
        </p:nvGraphicFramePr>
        <p:xfrm>
          <a:off x="729208" y="3662459"/>
          <a:ext cx="5501639" cy="52403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 Placeholder 6">
            <a:extLst>
              <a:ext uri="{FF2B5EF4-FFF2-40B4-BE49-F238E27FC236}">
                <a16:creationId xmlns:a16="http://schemas.microsoft.com/office/drawing/2014/main" id="{D84DBF71-5EF3-9441-B6FB-B47BEF6C2FE7}"/>
              </a:ext>
            </a:extLst>
          </p:cNvPr>
          <p:cNvSpPr>
            <a:spLocks noGrp="1"/>
          </p:cNvSpPr>
          <p:nvPr>
            <p:ph type="body" sz="quarter" idx="3"/>
          </p:nvPr>
        </p:nvSpPr>
        <p:spPr>
          <a:xfrm>
            <a:off x="6607389" y="2398608"/>
            <a:ext cx="5528734" cy="1171786"/>
          </a:xfrm>
        </p:spPr>
        <p:txBody>
          <a:bodyPr/>
          <a:lstStyle/>
          <a:p>
            <a:r>
              <a:rPr lang="en-US" dirty="0">
                <a:solidFill>
                  <a:schemeClr val="accent4"/>
                </a:solidFill>
              </a:rPr>
              <a:t>Solution! </a:t>
            </a:r>
          </a:p>
        </p:txBody>
      </p:sp>
      <p:sp>
        <p:nvSpPr>
          <p:cNvPr id="8" name="Content Placeholder 7">
            <a:extLst>
              <a:ext uri="{FF2B5EF4-FFF2-40B4-BE49-F238E27FC236}">
                <a16:creationId xmlns:a16="http://schemas.microsoft.com/office/drawing/2014/main" id="{1A9BFA65-EB35-9E4C-8987-6F33F878ABDE}"/>
              </a:ext>
            </a:extLst>
          </p:cNvPr>
          <p:cNvSpPr>
            <a:spLocks noGrp="1"/>
          </p:cNvSpPr>
          <p:nvPr>
            <p:ph sz="quarter" idx="4"/>
          </p:nvPr>
        </p:nvSpPr>
        <p:spPr>
          <a:xfrm>
            <a:off x="6514255" y="3582564"/>
            <a:ext cx="5715001" cy="5477371"/>
          </a:xfrm>
        </p:spPr>
        <p:txBody>
          <a:bodyPr>
            <a:noAutofit/>
          </a:bodyPr>
          <a:lstStyle/>
          <a:p>
            <a:r>
              <a:rPr lang="en-US" sz="2600" b="1" dirty="0"/>
              <a:t>Solicit input from others, case managers, advocates, geriatricians, social workers (not hospital based however.)</a:t>
            </a:r>
            <a:br>
              <a:rPr lang="en-US" sz="2600" b="1" dirty="0"/>
            </a:br>
            <a:endParaRPr lang="en-US" sz="2600" b="1" dirty="0"/>
          </a:p>
          <a:p>
            <a:r>
              <a:rPr lang="en-US" sz="2600" b="1" dirty="0"/>
              <a:t>Keep a copy with you (phone, purse, Google docs-- make sure your proxy does, too! (Any others you trust.)</a:t>
            </a:r>
            <a:br>
              <a:rPr lang="en-US" sz="2600" b="1" dirty="0"/>
            </a:br>
            <a:endParaRPr lang="en-US" sz="2600" b="1" dirty="0"/>
          </a:p>
          <a:p>
            <a:r>
              <a:rPr lang="en-US" sz="2600" b="1" dirty="0"/>
              <a:t>Buddy up with someone to help keep each other on top of this. Ask at each Dr. appt., should I update my POLST? Put it on your calendar to review yourself every 6 months or so.  </a:t>
            </a:r>
          </a:p>
        </p:txBody>
      </p:sp>
      <p:sp>
        <p:nvSpPr>
          <p:cNvPr id="4" name="Footer Placeholder 3">
            <a:extLst>
              <a:ext uri="{FF2B5EF4-FFF2-40B4-BE49-F238E27FC236}">
                <a16:creationId xmlns:a16="http://schemas.microsoft.com/office/drawing/2014/main" id="{CD31B26A-A961-DA42-8B76-B5F2BA50F523}"/>
              </a:ext>
            </a:extLst>
          </p:cNvPr>
          <p:cNvSpPr>
            <a:spLocks noGrp="1"/>
          </p:cNvSpPr>
          <p:nvPr>
            <p:ph type="ftr" sz="quarter" idx="11"/>
          </p:nvPr>
        </p:nvSpPr>
        <p:spPr/>
        <p:txBody>
          <a:bodyPr/>
          <a:lstStyle/>
          <a:p>
            <a:r>
              <a:rPr lang="en-US" dirty="0"/>
              <a:t>The Care Partner Project ©2023</a:t>
            </a:r>
          </a:p>
        </p:txBody>
      </p:sp>
      <p:pic>
        <p:nvPicPr>
          <p:cNvPr id="9" name="Picture 8" descr="A picture containing blur&#10;&#10;Description automatically generated">
            <a:extLst>
              <a:ext uri="{FF2B5EF4-FFF2-40B4-BE49-F238E27FC236}">
                <a16:creationId xmlns:a16="http://schemas.microsoft.com/office/drawing/2014/main" id="{BA8DA445-A9FF-E244-87E9-27A6E600FBDD}"/>
              </a:ext>
            </a:extLst>
          </p:cNvPr>
          <p:cNvPicPr>
            <a:picLocks noChangeAspect="1"/>
          </p:cNvPicPr>
          <p:nvPr/>
        </p:nvPicPr>
        <p:blipFill rotWithShape="1">
          <a:blip r:embed="rId8">
            <a:extLst>
              <a:ext uri="{28A0092B-C50C-407E-A947-70E740481C1C}">
                <a14:useLocalDpi xmlns:a14="http://schemas.microsoft.com/office/drawing/2010/main" val="0"/>
              </a:ext>
            </a:extLst>
          </a:blip>
          <a:srcRect l="19631"/>
          <a:stretch/>
        </p:blipFill>
        <p:spPr>
          <a:xfrm rot="16200000">
            <a:off x="5303944" y="-5303097"/>
            <a:ext cx="2398607" cy="13004801"/>
          </a:xfrm>
          <a:prstGeom prst="rect">
            <a:avLst/>
          </a:prstGeom>
        </p:spPr>
      </p:pic>
      <p:sp>
        <p:nvSpPr>
          <p:cNvPr id="13" name="Title 1">
            <a:extLst>
              <a:ext uri="{FF2B5EF4-FFF2-40B4-BE49-F238E27FC236}">
                <a16:creationId xmlns:a16="http://schemas.microsoft.com/office/drawing/2014/main" id="{08CDC5A8-4D54-EB4A-91E3-E735B4BA3910}"/>
              </a:ext>
            </a:extLst>
          </p:cNvPr>
          <p:cNvSpPr>
            <a:spLocks noGrp="1"/>
          </p:cNvSpPr>
          <p:nvPr>
            <p:ph type="title"/>
          </p:nvPr>
        </p:nvSpPr>
        <p:spPr>
          <a:xfrm>
            <a:off x="729208" y="1041166"/>
            <a:ext cx="10806317" cy="1216113"/>
          </a:xfrm>
        </p:spPr>
        <p:txBody>
          <a:bodyPr>
            <a:normAutofit/>
          </a:bodyPr>
          <a:lstStyle/>
          <a:p>
            <a:r>
              <a:rPr lang="en-US" sz="4000" dirty="0">
                <a:solidFill>
                  <a:schemeClr val="tx1"/>
                </a:solidFill>
              </a:rPr>
              <a:t>Pitfalls to the POLST! </a:t>
            </a:r>
          </a:p>
        </p:txBody>
      </p:sp>
      <p:sp>
        <p:nvSpPr>
          <p:cNvPr id="2" name="Slide Number Placeholder 1">
            <a:extLst>
              <a:ext uri="{FF2B5EF4-FFF2-40B4-BE49-F238E27FC236}">
                <a16:creationId xmlns:a16="http://schemas.microsoft.com/office/drawing/2014/main" id="{BB66C567-3A4F-364F-92E2-491FC4C33AA5}"/>
              </a:ext>
            </a:extLst>
          </p:cNvPr>
          <p:cNvSpPr>
            <a:spLocks noGrp="1"/>
          </p:cNvSpPr>
          <p:nvPr>
            <p:ph type="sldNum" sz="quarter" idx="12"/>
          </p:nvPr>
        </p:nvSpPr>
        <p:spPr/>
        <p:txBody>
          <a:bodyPr/>
          <a:lstStyle/>
          <a:p>
            <a:fld id="{86CB4B4D-7CA3-9044-876B-883B54F8677D}" type="slidenum">
              <a:rPr lang="en-US" smtClean="0"/>
              <a:t>19</a:t>
            </a:fld>
            <a:endParaRPr lang="en-US" dirty="0"/>
          </a:p>
        </p:txBody>
      </p:sp>
    </p:spTree>
    <p:extLst>
      <p:ext uri="{BB962C8B-B14F-4D97-AF65-F5344CB8AC3E}">
        <p14:creationId xmlns:p14="http://schemas.microsoft.com/office/powerpoint/2010/main" val="4142993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6" name="Rectangle 14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001548" cy="975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1" name="Where to Find Information"/>
          <p:cNvSpPr txBox="1">
            <a:spLocks noGrp="1"/>
          </p:cNvSpPr>
          <p:nvPr>
            <p:ph type="title"/>
          </p:nvPr>
        </p:nvSpPr>
        <p:spPr>
          <a:xfrm>
            <a:off x="682752" y="462747"/>
            <a:ext cx="5391476" cy="2783062"/>
          </a:xfrm>
          <a:prstGeom prst="rect">
            <a:avLst/>
          </a:prstGeom>
        </p:spPr>
        <p:txBody>
          <a:bodyPr vert="horz" lIns="91440" tIns="45720" rIns="91440" bIns="45720" rtlCol="0" anchor="b">
            <a:normAutofit/>
          </a:bodyPr>
          <a:lstStyle>
            <a:lvl1pPr>
              <a:defRPr sz="5000"/>
            </a:lvl1pPr>
          </a:lstStyle>
          <a:p>
            <a:pPr defTabSz="914400"/>
            <a:r>
              <a:rPr lang="en-US" sz="4000" dirty="0"/>
              <a:t>Where to Find Good Information</a:t>
            </a:r>
          </a:p>
        </p:txBody>
      </p:sp>
      <p:sp>
        <p:nvSpPr>
          <p:cNvPr id="14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752" y="3679280"/>
            <a:ext cx="3706368" cy="26009"/>
          </a:xfrm>
          <a:custGeom>
            <a:avLst/>
            <a:gdLst>
              <a:gd name="connsiteX0" fmla="*/ 0 w 3706368"/>
              <a:gd name="connsiteY0" fmla="*/ 0 h 26009"/>
              <a:gd name="connsiteX1" fmla="*/ 617728 w 3706368"/>
              <a:gd name="connsiteY1" fmla="*/ 0 h 26009"/>
              <a:gd name="connsiteX2" fmla="*/ 1309583 w 3706368"/>
              <a:gd name="connsiteY2" fmla="*/ 0 h 26009"/>
              <a:gd name="connsiteX3" fmla="*/ 1853184 w 3706368"/>
              <a:gd name="connsiteY3" fmla="*/ 0 h 26009"/>
              <a:gd name="connsiteX4" fmla="*/ 2396785 w 3706368"/>
              <a:gd name="connsiteY4" fmla="*/ 0 h 26009"/>
              <a:gd name="connsiteX5" fmla="*/ 3051576 w 3706368"/>
              <a:gd name="connsiteY5" fmla="*/ 0 h 26009"/>
              <a:gd name="connsiteX6" fmla="*/ 3706368 w 3706368"/>
              <a:gd name="connsiteY6" fmla="*/ 0 h 26009"/>
              <a:gd name="connsiteX7" fmla="*/ 3706368 w 3706368"/>
              <a:gd name="connsiteY7" fmla="*/ 26009 h 26009"/>
              <a:gd name="connsiteX8" fmla="*/ 3014513 w 3706368"/>
              <a:gd name="connsiteY8" fmla="*/ 26009 h 26009"/>
              <a:gd name="connsiteX9" fmla="*/ 2359721 w 3706368"/>
              <a:gd name="connsiteY9" fmla="*/ 26009 h 26009"/>
              <a:gd name="connsiteX10" fmla="*/ 1741993 w 3706368"/>
              <a:gd name="connsiteY10" fmla="*/ 26009 h 26009"/>
              <a:gd name="connsiteX11" fmla="*/ 1087201 w 3706368"/>
              <a:gd name="connsiteY11" fmla="*/ 26009 h 26009"/>
              <a:gd name="connsiteX12" fmla="*/ 0 w 3706368"/>
              <a:gd name="connsiteY12" fmla="*/ 26009 h 26009"/>
              <a:gd name="connsiteX13" fmla="*/ 0 w 3706368"/>
              <a:gd name="connsiteY13" fmla="*/ 0 h 26009"/>
              <a:gd name="connsiteX0" fmla="*/ 0 w 3706368"/>
              <a:gd name="connsiteY0" fmla="*/ 0 h 26009"/>
              <a:gd name="connsiteX1" fmla="*/ 543601 w 3706368"/>
              <a:gd name="connsiteY1" fmla="*/ 0 h 26009"/>
              <a:gd name="connsiteX2" fmla="*/ 1235456 w 3706368"/>
              <a:gd name="connsiteY2" fmla="*/ 0 h 26009"/>
              <a:gd name="connsiteX3" fmla="*/ 1741993 w 3706368"/>
              <a:gd name="connsiteY3" fmla="*/ 0 h 26009"/>
              <a:gd name="connsiteX4" fmla="*/ 2248530 w 3706368"/>
              <a:gd name="connsiteY4" fmla="*/ 0 h 26009"/>
              <a:gd name="connsiteX5" fmla="*/ 2866258 w 3706368"/>
              <a:gd name="connsiteY5" fmla="*/ 0 h 26009"/>
              <a:gd name="connsiteX6" fmla="*/ 3706368 w 3706368"/>
              <a:gd name="connsiteY6" fmla="*/ 0 h 26009"/>
              <a:gd name="connsiteX7" fmla="*/ 3706368 w 3706368"/>
              <a:gd name="connsiteY7" fmla="*/ 26009 h 26009"/>
              <a:gd name="connsiteX8" fmla="*/ 3162767 w 3706368"/>
              <a:gd name="connsiteY8" fmla="*/ 26009 h 26009"/>
              <a:gd name="connsiteX9" fmla="*/ 2582103 w 3706368"/>
              <a:gd name="connsiteY9" fmla="*/ 26009 h 26009"/>
              <a:gd name="connsiteX10" fmla="*/ 1890248 w 3706368"/>
              <a:gd name="connsiteY10" fmla="*/ 26009 h 26009"/>
              <a:gd name="connsiteX11" fmla="*/ 1309583 w 3706368"/>
              <a:gd name="connsiteY11" fmla="*/ 26009 h 26009"/>
              <a:gd name="connsiteX12" fmla="*/ 728919 w 3706368"/>
              <a:gd name="connsiteY12" fmla="*/ 26009 h 26009"/>
              <a:gd name="connsiteX13" fmla="*/ 0 w 3706368"/>
              <a:gd name="connsiteY13" fmla="*/ 26009 h 26009"/>
              <a:gd name="connsiteX14" fmla="*/ 0 w 3706368"/>
              <a:gd name="connsiteY14" fmla="*/ 0 h 26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06368" h="26009" fill="none" extrusionOk="0">
                <a:moveTo>
                  <a:pt x="0" y="0"/>
                </a:moveTo>
                <a:cubicBezTo>
                  <a:pt x="197555" y="-21022"/>
                  <a:pt x="452307" y="-32530"/>
                  <a:pt x="617728" y="0"/>
                </a:cubicBezTo>
                <a:cubicBezTo>
                  <a:pt x="770494" y="27595"/>
                  <a:pt x="1181405" y="-16227"/>
                  <a:pt x="1309583" y="0"/>
                </a:cubicBezTo>
                <a:cubicBezTo>
                  <a:pt x="1465060" y="40217"/>
                  <a:pt x="1704229" y="8158"/>
                  <a:pt x="1853184" y="0"/>
                </a:cubicBezTo>
                <a:cubicBezTo>
                  <a:pt x="2027455" y="-19018"/>
                  <a:pt x="2206159" y="-42736"/>
                  <a:pt x="2396785" y="0"/>
                </a:cubicBezTo>
                <a:cubicBezTo>
                  <a:pt x="2605013" y="-1465"/>
                  <a:pt x="2800051" y="-42133"/>
                  <a:pt x="3051576" y="0"/>
                </a:cubicBezTo>
                <a:cubicBezTo>
                  <a:pt x="3268181" y="25306"/>
                  <a:pt x="3561643" y="-823"/>
                  <a:pt x="3706368" y="0"/>
                </a:cubicBezTo>
                <a:cubicBezTo>
                  <a:pt x="3706547" y="8535"/>
                  <a:pt x="3706490" y="17912"/>
                  <a:pt x="3706368" y="26009"/>
                </a:cubicBezTo>
                <a:cubicBezTo>
                  <a:pt x="3515428" y="22678"/>
                  <a:pt x="3243539" y="12151"/>
                  <a:pt x="3014513" y="26009"/>
                </a:cubicBezTo>
                <a:cubicBezTo>
                  <a:pt x="2738107" y="35363"/>
                  <a:pt x="2506531" y="47623"/>
                  <a:pt x="2359721" y="26009"/>
                </a:cubicBezTo>
                <a:cubicBezTo>
                  <a:pt x="2208907" y="28585"/>
                  <a:pt x="1950049" y="32674"/>
                  <a:pt x="1741993" y="26009"/>
                </a:cubicBezTo>
                <a:cubicBezTo>
                  <a:pt x="1538708" y="20110"/>
                  <a:pt x="1329062" y="48257"/>
                  <a:pt x="1087201" y="26009"/>
                </a:cubicBezTo>
                <a:cubicBezTo>
                  <a:pt x="841387" y="-75922"/>
                  <a:pt x="558998" y="-46453"/>
                  <a:pt x="0" y="26009"/>
                </a:cubicBezTo>
                <a:cubicBezTo>
                  <a:pt x="-219" y="17456"/>
                  <a:pt x="-1479" y="7467"/>
                  <a:pt x="0" y="0"/>
                </a:cubicBezTo>
                <a:close/>
              </a:path>
              <a:path w="3706368" h="26009" stroke="0" extrusionOk="0">
                <a:moveTo>
                  <a:pt x="0" y="0"/>
                </a:moveTo>
                <a:cubicBezTo>
                  <a:pt x="132386" y="-8193"/>
                  <a:pt x="440128" y="-13875"/>
                  <a:pt x="543601" y="0"/>
                </a:cubicBezTo>
                <a:cubicBezTo>
                  <a:pt x="721632" y="40280"/>
                  <a:pt x="968001" y="-54805"/>
                  <a:pt x="1235456" y="0"/>
                </a:cubicBezTo>
                <a:cubicBezTo>
                  <a:pt x="1507990" y="33069"/>
                  <a:pt x="1528581" y="15853"/>
                  <a:pt x="1741993" y="0"/>
                </a:cubicBezTo>
                <a:cubicBezTo>
                  <a:pt x="1956876" y="-23552"/>
                  <a:pt x="2003590" y="18943"/>
                  <a:pt x="2248530" y="0"/>
                </a:cubicBezTo>
                <a:cubicBezTo>
                  <a:pt x="2498884" y="5949"/>
                  <a:pt x="2642838" y="22277"/>
                  <a:pt x="2866258" y="0"/>
                </a:cubicBezTo>
                <a:cubicBezTo>
                  <a:pt x="3094300" y="-67289"/>
                  <a:pt x="3356924" y="-29269"/>
                  <a:pt x="3706368" y="0"/>
                </a:cubicBezTo>
                <a:cubicBezTo>
                  <a:pt x="3706474" y="10967"/>
                  <a:pt x="3705642" y="19170"/>
                  <a:pt x="3706368" y="26009"/>
                </a:cubicBezTo>
                <a:cubicBezTo>
                  <a:pt x="3459572" y="-7561"/>
                  <a:pt x="3305300" y="5627"/>
                  <a:pt x="3162767" y="26009"/>
                </a:cubicBezTo>
                <a:cubicBezTo>
                  <a:pt x="2982082" y="20322"/>
                  <a:pt x="2688579" y="40427"/>
                  <a:pt x="2582103" y="26009"/>
                </a:cubicBezTo>
                <a:cubicBezTo>
                  <a:pt x="2446215" y="49900"/>
                  <a:pt x="2079658" y="30630"/>
                  <a:pt x="1890248" y="26009"/>
                </a:cubicBezTo>
                <a:cubicBezTo>
                  <a:pt x="1683670" y="34247"/>
                  <a:pt x="1539532" y="15688"/>
                  <a:pt x="1309583" y="26009"/>
                </a:cubicBezTo>
                <a:cubicBezTo>
                  <a:pt x="1043858" y="36490"/>
                  <a:pt x="951280" y="16246"/>
                  <a:pt x="728919" y="26009"/>
                </a:cubicBezTo>
                <a:cubicBezTo>
                  <a:pt x="499070" y="59448"/>
                  <a:pt x="201652" y="24357"/>
                  <a:pt x="0" y="26009"/>
                </a:cubicBezTo>
                <a:cubicBezTo>
                  <a:pt x="633" y="15057"/>
                  <a:pt x="-1375" y="7659"/>
                  <a:pt x="0" y="0"/>
                </a:cubicBezTo>
                <a:close/>
              </a:path>
              <a:path w="3706368" h="26009" fill="none" stroke="0" extrusionOk="0">
                <a:moveTo>
                  <a:pt x="0" y="0"/>
                </a:moveTo>
                <a:cubicBezTo>
                  <a:pt x="216188" y="-23662"/>
                  <a:pt x="448560" y="-11576"/>
                  <a:pt x="617728" y="0"/>
                </a:cubicBezTo>
                <a:cubicBezTo>
                  <a:pt x="800060" y="-1517"/>
                  <a:pt x="1127786" y="-13641"/>
                  <a:pt x="1309583" y="0"/>
                </a:cubicBezTo>
                <a:cubicBezTo>
                  <a:pt x="1449279" y="-30407"/>
                  <a:pt x="1660788" y="58558"/>
                  <a:pt x="1853184" y="0"/>
                </a:cubicBezTo>
                <a:cubicBezTo>
                  <a:pt x="2028222" y="-1962"/>
                  <a:pt x="2177771" y="-21240"/>
                  <a:pt x="2396785" y="0"/>
                </a:cubicBezTo>
                <a:cubicBezTo>
                  <a:pt x="2578131" y="29381"/>
                  <a:pt x="2804330" y="10356"/>
                  <a:pt x="3051576" y="0"/>
                </a:cubicBezTo>
                <a:cubicBezTo>
                  <a:pt x="3302880" y="27563"/>
                  <a:pt x="3546962" y="-19989"/>
                  <a:pt x="3706368" y="0"/>
                </a:cubicBezTo>
                <a:cubicBezTo>
                  <a:pt x="3704993" y="8943"/>
                  <a:pt x="3705161" y="18377"/>
                  <a:pt x="3706368" y="26009"/>
                </a:cubicBezTo>
                <a:cubicBezTo>
                  <a:pt x="3518578" y="15570"/>
                  <a:pt x="3320844" y="11828"/>
                  <a:pt x="3014513" y="26009"/>
                </a:cubicBezTo>
                <a:cubicBezTo>
                  <a:pt x="2749268" y="30736"/>
                  <a:pt x="2498659" y="26380"/>
                  <a:pt x="2359721" y="26009"/>
                </a:cubicBezTo>
                <a:cubicBezTo>
                  <a:pt x="2232676" y="54766"/>
                  <a:pt x="1930448" y="48561"/>
                  <a:pt x="1741993" y="26009"/>
                </a:cubicBezTo>
                <a:cubicBezTo>
                  <a:pt x="1548168" y="-9252"/>
                  <a:pt x="1285804" y="67699"/>
                  <a:pt x="1087201" y="26009"/>
                </a:cubicBezTo>
                <a:cubicBezTo>
                  <a:pt x="850417" y="-18928"/>
                  <a:pt x="468268" y="-38139"/>
                  <a:pt x="0" y="26009"/>
                </a:cubicBezTo>
                <a:cubicBezTo>
                  <a:pt x="178" y="16165"/>
                  <a:pt x="-1867" y="624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custGeom>
                    <a:avLst/>
                    <a:gdLst>
                      <a:gd name="connsiteX0" fmla="*/ 0 w 3706368"/>
                      <a:gd name="connsiteY0" fmla="*/ 0 h 26009"/>
                      <a:gd name="connsiteX1" fmla="*/ 617728 w 3706368"/>
                      <a:gd name="connsiteY1" fmla="*/ 0 h 26009"/>
                      <a:gd name="connsiteX2" fmla="*/ 1309583 w 3706368"/>
                      <a:gd name="connsiteY2" fmla="*/ 0 h 26009"/>
                      <a:gd name="connsiteX3" fmla="*/ 1853184 w 3706368"/>
                      <a:gd name="connsiteY3" fmla="*/ 0 h 26009"/>
                      <a:gd name="connsiteX4" fmla="*/ 2396785 w 3706368"/>
                      <a:gd name="connsiteY4" fmla="*/ 0 h 26009"/>
                      <a:gd name="connsiteX5" fmla="*/ 3051576 w 3706368"/>
                      <a:gd name="connsiteY5" fmla="*/ 0 h 26009"/>
                      <a:gd name="connsiteX6" fmla="*/ 3706368 w 3706368"/>
                      <a:gd name="connsiteY6" fmla="*/ 0 h 26009"/>
                      <a:gd name="connsiteX7" fmla="*/ 3706368 w 3706368"/>
                      <a:gd name="connsiteY7" fmla="*/ 26009 h 26009"/>
                      <a:gd name="connsiteX8" fmla="*/ 3014513 w 3706368"/>
                      <a:gd name="connsiteY8" fmla="*/ 26009 h 26009"/>
                      <a:gd name="connsiteX9" fmla="*/ 2359721 w 3706368"/>
                      <a:gd name="connsiteY9" fmla="*/ 26009 h 26009"/>
                      <a:gd name="connsiteX10" fmla="*/ 1741993 w 3706368"/>
                      <a:gd name="connsiteY10" fmla="*/ 26009 h 26009"/>
                      <a:gd name="connsiteX11" fmla="*/ 1087201 w 3706368"/>
                      <a:gd name="connsiteY11" fmla="*/ 26009 h 26009"/>
                      <a:gd name="connsiteX12" fmla="*/ 0 w 3706368"/>
                      <a:gd name="connsiteY12" fmla="*/ 26009 h 26009"/>
                      <a:gd name="connsiteX13" fmla="*/ 0 w 3706368"/>
                      <a:gd name="connsiteY13" fmla="*/ 0 h 26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706368" h="26009" fill="none" extrusionOk="0">
                        <a:moveTo>
                          <a:pt x="0" y="0"/>
                        </a:moveTo>
                        <a:cubicBezTo>
                          <a:pt x="206410" y="-9146"/>
                          <a:pt x="450604" y="-20859"/>
                          <a:pt x="617728" y="0"/>
                        </a:cubicBezTo>
                        <a:cubicBezTo>
                          <a:pt x="784852" y="20859"/>
                          <a:pt x="1162156" y="-11189"/>
                          <a:pt x="1309583" y="0"/>
                        </a:cubicBezTo>
                        <a:cubicBezTo>
                          <a:pt x="1457010" y="11189"/>
                          <a:pt x="1679360" y="23082"/>
                          <a:pt x="1853184" y="0"/>
                        </a:cubicBezTo>
                        <a:cubicBezTo>
                          <a:pt x="2027008" y="-23082"/>
                          <a:pt x="2188064" y="-22101"/>
                          <a:pt x="2396785" y="0"/>
                        </a:cubicBezTo>
                        <a:cubicBezTo>
                          <a:pt x="2605506" y="22101"/>
                          <a:pt x="2825547" y="-29871"/>
                          <a:pt x="3051576" y="0"/>
                        </a:cubicBezTo>
                        <a:cubicBezTo>
                          <a:pt x="3277605" y="29871"/>
                          <a:pt x="3568489" y="-10979"/>
                          <a:pt x="3706368" y="0"/>
                        </a:cubicBezTo>
                        <a:cubicBezTo>
                          <a:pt x="3706437" y="7510"/>
                          <a:pt x="3706093" y="17836"/>
                          <a:pt x="3706368" y="26009"/>
                        </a:cubicBezTo>
                        <a:cubicBezTo>
                          <a:pt x="3491429" y="168"/>
                          <a:pt x="3292757" y="13291"/>
                          <a:pt x="3014513" y="26009"/>
                        </a:cubicBezTo>
                        <a:cubicBezTo>
                          <a:pt x="2736269" y="38727"/>
                          <a:pt x="2505489" y="26388"/>
                          <a:pt x="2359721" y="26009"/>
                        </a:cubicBezTo>
                        <a:cubicBezTo>
                          <a:pt x="2213953" y="25630"/>
                          <a:pt x="1938998" y="31740"/>
                          <a:pt x="1741993" y="26009"/>
                        </a:cubicBezTo>
                        <a:cubicBezTo>
                          <a:pt x="1544988" y="20278"/>
                          <a:pt x="1318933" y="54803"/>
                          <a:pt x="1087201" y="26009"/>
                        </a:cubicBezTo>
                        <a:cubicBezTo>
                          <a:pt x="855469" y="-2785"/>
                          <a:pt x="496978" y="-17878"/>
                          <a:pt x="0" y="26009"/>
                        </a:cubicBezTo>
                        <a:cubicBezTo>
                          <a:pt x="-231" y="15639"/>
                          <a:pt x="-760" y="7461"/>
                          <a:pt x="0" y="0"/>
                        </a:cubicBezTo>
                        <a:close/>
                      </a:path>
                      <a:path w="3706368" h="26009" stroke="0" extrusionOk="0">
                        <a:moveTo>
                          <a:pt x="0" y="0"/>
                        </a:moveTo>
                        <a:cubicBezTo>
                          <a:pt x="132087" y="2621"/>
                          <a:pt x="412109" y="294"/>
                          <a:pt x="543601" y="0"/>
                        </a:cubicBezTo>
                        <a:cubicBezTo>
                          <a:pt x="675093" y="-294"/>
                          <a:pt x="961514" y="-29404"/>
                          <a:pt x="1235456" y="0"/>
                        </a:cubicBezTo>
                        <a:cubicBezTo>
                          <a:pt x="1509398" y="29404"/>
                          <a:pt x="1527437" y="18751"/>
                          <a:pt x="1741993" y="0"/>
                        </a:cubicBezTo>
                        <a:cubicBezTo>
                          <a:pt x="1956549" y="-18751"/>
                          <a:pt x="1999360" y="18770"/>
                          <a:pt x="2248530" y="0"/>
                        </a:cubicBezTo>
                        <a:cubicBezTo>
                          <a:pt x="2497700" y="-18770"/>
                          <a:pt x="2614677" y="28757"/>
                          <a:pt x="2866258" y="0"/>
                        </a:cubicBezTo>
                        <a:cubicBezTo>
                          <a:pt x="3117839" y="-28757"/>
                          <a:pt x="3366796" y="-36633"/>
                          <a:pt x="3706368" y="0"/>
                        </a:cubicBezTo>
                        <a:cubicBezTo>
                          <a:pt x="3706686" y="12563"/>
                          <a:pt x="3705425" y="19101"/>
                          <a:pt x="3706368" y="26009"/>
                        </a:cubicBezTo>
                        <a:cubicBezTo>
                          <a:pt x="3457584" y="571"/>
                          <a:pt x="3333396" y="3454"/>
                          <a:pt x="3162767" y="26009"/>
                        </a:cubicBezTo>
                        <a:cubicBezTo>
                          <a:pt x="2992138" y="48564"/>
                          <a:pt x="2706133" y="39728"/>
                          <a:pt x="2582103" y="26009"/>
                        </a:cubicBezTo>
                        <a:cubicBezTo>
                          <a:pt x="2458073" y="12290"/>
                          <a:pt x="2095876" y="22193"/>
                          <a:pt x="1890248" y="26009"/>
                        </a:cubicBezTo>
                        <a:cubicBezTo>
                          <a:pt x="1684621" y="29825"/>
                          <a:pt x="1546299" y="23827"/>
                          <a:pt x="1309583" y="26009"/>
                        </a:cubicBezTo>
                        <a:cubicBezTo>
                          <a:pt x="1072868" y="28191"/>
                          <a:pt x="951698" y="34450"/>
                          <a:pt x="728919" y="26009"/>
                        </a:cubicBezTo>
                        <a:cubicBezTo>
                          <a:pt x="506140" y="17568"/>
                          <a:pt x="209622" y="23600"/>
                          <a:pt x="0" y="26009"/>
                        </a:cubicBezTo>
                        <a:cubicBezTo>
                          <a:pt x="833" y="14661"/>
                          <a:pt x="-1028" y="7900"/>
                          <a:pt x="0" y="0"/>
                        </a:cubicBezTo>
                        <a:close/>
                      </a:path>
                    </a:pathLst>
                  </a:cu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ooter Placeholder 4">
            <a:extLst>
              <a:ext uri="{FF2B5EF4-FFF2-40B4-BE49-F238E27FC236}">
                <a16:creationId xmlns:a16="http://schemas.microsoft.com/office/drawing/2014/main" id="{21E2B2DF-1201-7043-B10D-A86F825FE9F4}"/>
              </a:ext>
            </a:extLst>
          </p:cNvPr>
          <p:cNvSpPr txBox="1">
            <a:spLocks/>
          </p:cNvSpPr>
          <p:nvPr/>
        </p:nvSpPr>
        <p:spPr>
          <a:xfrm>
            <a:off x="1072727" y="8951697"/>
            <a:ext cx="2549451" cy="519289"/>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r>
              <a:rPr lang="en-US" dirty="0">
                <a:solidFill>
                  <a:schemeClr val="tx1">
                    <a:lumMod val="65000"/>
                    <a:lumOff val="35000"/>
                  </a:schemeClr>
                </a:solidFill>
              </a:rPr>
              <a:t>www.PartnerHealth.com</a:t>
            </a:r>
          </a:p>
        </p:txBody>
      </p:sp>
      <p:pic>
        <p:nvPicPr>
          <p:cNvPr id="4" name="Picture 3" descr="Icon&#10;&#10;Description automatically generated">
            <a:extLst>
              <a:ext uri="{FF2B5EF4-FFF2-40B4-BE49-F238E27FC236}">
                <a16:creationId xmlns:a16="http://schemas.microsoft.com/office/drawing/2014/main" id="{00FE26DF-EF0A-3D4B-8F04-EB2F26FA31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934523">
            <a:off x="6716848" y="905824"/>
            <a:ext cx="7228495" cy="7228495"/>
          </a:xfrm>
          <a:prstGeom prst="rect">
            <a:avLst/>
          </a:prstGeom>
        </p:spPr>
      </p:pic>
      <p:graphicFrame>
        <p:nvGraphicFramePr>
          <p:cNvPr id="334" name="Medicare Plan Finder…">
            <a:extLst>
              <a:ext uri="{FF2B5EF4-FFF2-40B4-BE49-F238E27FC236}">
                <a16:creationId xmlns:a16="http://schemas.microsoft.com/office/drawing/2014/main" id="{B38B78B7-913D-48FB-BDC7-A42CE58F34F7}"/>
              </a:ext>
            </a:extLst>
          </p:cNvPr>
          <p:cNvGraphicFramePr/>
          <p:nvPr>
            <p:extLst>
              <p:ext uri="{D42A27DB-BD31-4B8C-83A1-F6EECF244321}">
                <p14:modId xmlns:p14="http://schemas.microsoft.com/office/powerpoint/2010/main" val="1253504330"/>
              </p:ext>
            </p:extLst>
          </p:nvPr>
        </p:nvGraphicFramePr>
        <p:xfrm>
          <a:off x="682751" y="3825406"/>
          <a:ext cx="5391477" cy="49832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Slide Number Placeholder 1">
            <a:extLst>
              <a:ext uri="{FF2B5EF4-FFF2-40B4-BE49-F238E27FC236}">
                <a16:creationId xmlns:a16="http://schemas.microsoft.com/office/drawing/2014/main" id="{55FF9F72-5587-E149-8737-61FB53593861}"/>
              </a:ext>
            </a:extLst>
          </p:cNvPr>
          <p:cNvSpPr>
            <a:spLocks noGrp="1"/>
          </p:cNvSpPr>
          <p:nvPr>
            <p:ph type="sldNum" sz="quarter" idx="2"/>
          </p:nvPr>
        </p:nvSpPr>
        <p:spPr/>
        <p:txBody>
          <a:bodyPr/>
          <a:lstStyle/>
          <a:p>
            <a:fld id="{86CB4B4D-7CA3-9044-876B-883B54F8677D}" type="slidenum">
              <a:rPr lang="en-US" smtClean="0"/>
              <a:t>20</a:t>
            </a:fld>
            <a:endParaRPr lang="en-US" dirty="0"/>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umbrella, accessory, rain, open&#10;&#10;Description automatically generated">
            <a:extLst>
              <a:ext uri="{FF2B5EF4-FFF2-40B4-BE49-F238E27FC236}">
                <a16:creationId xmlns:a16="http://schemas.microsoft.com/office/drawing/2014/main" id="{09329572-8E3B-4A45-A177-7AFEB6880330}"/>
              </a:ext>
            </a:extLst>
          </p:cNvPr>
          <p:cNvPicPr>
            <a:picLocks noChangeAspect="1"/>
          </p:cNvPicPr>
          <p:nvPr/>
        </p:nvPicPr>
        <p:blipFill rotWithShape="1">
          <a:blip r:embed="rId3">
            <a:extLst>
              <a:ext uri="{28A0092B-C50C-407E-A947-70E740481C1C}">
                <a14:useLocalDpi xmlns:a14="http://schemas.microsoft.com/office/drawing/2010/main" val="0"/>
              </a:ext>
            </a:extLst>
          </a:blip>
          <a:srcRect t="24288" b="15146"/>
          <a:stretch/>
        </p:blipFill>
        <p:spPr>
          <a:xfrm>
            <a:off x="20" y="10"/>
            <a:ext cx="13004780" cy="5277306"/>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6" name="TextBox 5">
            <a:extLst>
              <a:ext uri="{FF2B5EF4-FFF2-40B4-BE49-F238E27FC236}">
                <a16:creationId xmlns:a16="http://schemas.microsoft.com/office/drawing/2014/main" id="{740DA3C0-5874-2B47-AC7E-27FF9BF5C784}"/>
              </a:ext>
            </a:extLst>
          </p:cNvPr>
          <p:cNvSpPr txBox="1"/>
          <p:nvPr/>
        </p:nvSpPr>
        <p:spPr>
          <a:xfrm>
            <a:off x="1261636" y="5277316"/>
            <a:ext cx="10142087" cy="3488266"/>
          </a:xfrm>
          <a:prstGeom prst="rect">
            <a:avLst/>
          </a:prstGeom>
        </p:spPr>
        <p:txBody>
          <a:bodyPr vert="horz" lIns="91440" tIns="45720" rIns="91440" bIns="45720" rtlCol="0" anchor="ctr">
            <a:normAutofit/>
          </a:bodyPr>
          <a:lstStyle/>
          <a:p>
            <a:pPr algn="ctr">
              <a:lnSpc>
                <a:spcPct val="150000"/>
              </a:lnSpc>
            </a:pPr>
            <a:r>
              <a:rPr lang="en-US" sz="3900" b="1" dirty="0">
                <a:solidFill>
                  <a:schemeClr val="accent4"/>
                </a:solidFill>
              </a:rPr>
              <a:t>Wrapping up… what do they have in common?</a:t>
            </a:r>
          </a:p>
          <a:p>
            <a:pPr algn="ctr">
              <a:lnSpc>
                <a:spcPct val="150000"/>
              </a:lnSpc>
            </a:pPr>
            <a:r>
              <a:rPr lang="en-US" sz="2800" b="1" dirty="0"/>
              <a:t>DNR Orders (Do not resuscitate)</a:t>
            </a:r>
            <a:r>
              <a:rPr lang="en-US" sz="3900" b="1" dirty="0">
                <a:solidFill>
                  <a:schemeClr val="accent4"/>
                </a:solidFill>
              </a:rPr>
              <a:t>  </a:t>
            </a:r>
          </a:p>
          <a:p>
            <a:pPr algn="ctr">
              <a:lnSpc>
                <a:spcPct val="150000"/>
              </a:lnSpc>
            </a:pPr>
            <a:r>
              <a:rPr lang="en-US" sz="2800" b="1" dirty="0"/>
              <a:t>POLST (Physician Orders for Life-Sustaining Treatment)  </a:t>
            </a:r>
          </a:p>
          <a:p>
            <a:pPr algn="ctr" defTabSz="914400">
              <a:lnSpc>
                <a:spcPct val="90000"/>
              </a:lnSpc>
              <a:spcAft>
                <a:spcPts val="600"/>
              </a:spcAft>
            </a:pPr>
            <a:endParaRPr lang="en-US" sz="2200" b="1" dirty="0"/>
          </a:p>
        </p:txBody>
      </p:sp>
      <p:sp>
        <p:nvSpPr>
          <p:cNvPr id="2" name="Footer Placeholder 1">
            <a:extLst>
              <a:ext uri="{FF2B5EF4-FFF2-40B4-BE49-F238E27FC236}">
                <a16:creationId xmlns:a16="http://schemas.microsoft.com/office/drawing/2014/main" id="{915A1342-8F4E-1F45-97C2-D1A27D3EBAC6}"/>
              </a:ext>
            </a:extLst>
          </p:cNvPr>
          <p:cNvSpPr>
            <a:spLocks noGrp="1"/>
          </p:cNvSpPr>
          <p:nvPr>
            <p:ph type="ftr" sz="quarter" idx="11"/>
          </p:nvPr>
        </p:nvSpPr>
        <p:spPr>
          <a:xfrm>
            <a:off x="4307840" y="9040142"/>
            <a:ext cx="4389120" cy="519289"/>
          </a:xfrm>
        </p:spPr>
        <p:txBody>
          <a:bodyPr vert="horz" lIns="91440" tIns="45720" rIns="91440" bIns="45720" rtlCol="0" anchor="ctr">
            <a:normAutofit/>
          </a:bodyPr>
          <a:lstStyle/>
          <a:p>
            <a:pPr defTabSz="914400">
              <a:spcAft>
                <a:spcPts val="600"/>
              </a:spcAft>
              <a:defRPr/>
            </a:pPr>
            <a:r>
              <a:rPr lang="en-US" sz="1500" kern="1200" dirty="0">
                <a:solidFill>
                  <a:schemeClr val="tx1">
                    <a:lumMod val="75000"/>
                    <a:lumOff val="25000"/>
                  </a:schemeClr>
                </a:solidFill>
                <a:latin typeface="Calibri" panose="020F0502020204030204"/>
                <a:ea typeface="+mn-ea"/>
                <a:cs typeface="+mn-cs"/>
              </a:rPr>
              <a:t>The Care Partner Project ©2023</a:t>
            </a:r>
          </a:p>
        </p:txBody>
      </p:sp>
      <p:sp>
        <p:nvSpPr>
          <p:cNvPr id="3" name="Slide Number Placeholder 2">
            <a:extLst>
              <a:ext uri="{FF2B5EF4-FFF2-40B4-BE49-F238E27FC236}">
                <a16:creationId xmlns:a16="http://schemas.microsoft.com/office/drawing/2014/main" id="{44DC4AC6-0CA8-0445-ADDF-3830752E4CF1}"/>
              </a:ext>
            </a:extLst>
          </p:cNvPr>
          <p:cNvSpPr>
            <a:spLocks noGrp="1"/>
          </p:cNvSpPr>
          <p:nvPr>
            <p:ph type="sldNum" sz="quarter" idx="12"/>
          </p:nvPr>
        </p:nvSpPr>
        <p:spPr/>
        <p:txBody>
          <a:bodyPr/>
          <a:lstStyle/>
          <a:p>
            <a:fld id="{86CB4B4D-7CA3-9044-876B-883B54F8677D}" type="slidenum">
              <a:rPr lang="en-US" smtClean="0"/>
              <a:t>21</a:t>
            </a:fld>
            <a:endParaRPr lang="en-US" dirty="0"/>
          </a:p>
        </p:txBody>
      </p:sp>
    </p:spTree>
    <p:extLst>
      <p:ext uri="{BB962C8B-B14F-4D97-AF65-F5344CB8AC3E}">
        <p14:creationId xmlns:p14="http://schemas.microsoft.com/office/powerpoint/2010/main" val="6523280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6234BCC6-39B9-47D9-8BF8-C665401AE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004800" cy="975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descr="A doctor showing a patient something on the tablet&#10;&#10;Description automatically generated with low confidence">
            <a:extLst>
              <a:ext uri="{FF2B5EF4-FFF2-40B4-BE49-F238E27FC236}">
                <a16:creationId xmlns:a16="http://schemas.microsoft.com/office/drawing/2014/main" id="{BEE9E665-E19A-957D-04DD-4145AA9C2F3A}"/>
              </a:ext>
            </a:extLst>
          </p:cNvPr>
          <p:cNvPicPr>
            <a:picLocks noChangeAspect="1"/>
          </p:cNvPicPr>
          <p:nvPr/>
        </p:nvPicPr>
        <p:blipFill rotWithShape="1">
          <a:blip r:embed="rId3">
            <a:extLst>
              <a:ext uri="{28A0092B-C50C-407E-A947-70E740481C1C}">
                <a14:useLocalDpi xmlns:a14="http://schemas.microsoft.com/office/drawing/2010/main" val="0"/>
              </a:ext>
            </a:extLst>
          </a:blip>
          <a:srcRect r="2" b="8039"/>
          <a:stretch/>
        </p:blipFill>
        <p:spPr>
          <a:xfrm>
            <a:off x="5208560" y="10"/>
            <a:ext cx="7796240" cy="4785756"/>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10" name="Picture 9" descr="A picture containing person, outdoor, person, crowd&#10;&#10;Description automatically generated">
            <a:extLst>
              <a:ext uri="{FF2B5EF4-FFF2-40B4-BE49-F238E27FC236}">
                <a16:creationId xmlns:a16="http://schemas.microsoft.com/office/drawing/2014/main" id="{467306EA-81BB-D3ED-1907-EB2998B13F4E}"/>
              </a:ext>
            </a:extLst>
          </p:cNvPr>
          <p:cNvPicPr>
            <a:picLocks noChangeAspect="1"/>
          </p:cNvPicPr>
          <p:nvPr/>
        </p:nvPicPr>
        <p:blipFill rotWithShape="1">
          <a:blip r:embed="rId4">
            <a:extLst>
              <a:ext uri="{28A0092B-C50C-407E-A947-70E740481C1C}">
                <a14:useLocalDpi xmlns:a14="http://schemas.microsoft.com/office/drawing/2010/main" val="0"/>
              </a:ext>
            </a:extLst>
          </a:blip>
          <a:srcRect t="8380" r="2" b="2"/>
          <a:stretch/>
        </p:blipFill>
        <p:spPr>
          <a:xfrm>
            <a:off x="5208560" y="4967833"/>
            <a:ext cx="7796240" cy="4785767"/>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45" name="Freeform: Shape 44">
            <a:extLst>
              <a:ext uri="{FF2B5EF4-FFF2-40B4-BE49-F238E27FC236}">
                <a16:creationId xmlns:a16="http://schemas.microsoft.com/office/drawing/2014/main" id="{72A9CE9D-DAC3-40AF-B504-78A64A909F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502401" cy="97536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useBgFill="1">
        <p:nvSpPr>
          <p:cNvPr id="47" name="Freeform: Shape 46">
            <a:extLst>
              <a:ext uri="{FF2B5EF4-FFF2-40B4-BE49-F238E27FC236}">
                <a16:creationId xmlns:a16="http://schemas.microsoft.com/office/drawing/2014/main" id="{506D7452-6CDE-4381-86CE-07B2459383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493154" cy="97536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EBE8C633-D28F-BE43-A447-705FED1200C4}"/>
              </a:ext>
            </a:extLst>
          </p:cNvPr>
          <p:cNvSpPr txBox="1"/>
          <p:nvPr/>
        </p:nvSpPr>
        <p:spPr>
          <a:xfrm>
            <a:off x="468172" y="2168403"/>
            <a:ext cx="5353679" cy="3945370"/>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5400" b="1" kern="1200" dirty="0">
                <a:solidFill>
                  <a:schemeClr val="accent4"/>
                </a:solidFill>
                <a:ea typeface="+mj-ea"/>
                <a:cs typeface="+mj-cs"/>
              </a:rPr>
              <a:t>Conversations!</a:t>
            </a:r>
          </a:p>
        </p:txBody>
      </p:sp>
      <p:sp>
        <p:nvSpPr>
          <p:cNvPr id="49" name="Rectangle 48">
            <a:extLst>
              <a:ext uri="{FF2B5EF4-FFF2-40B4-BE49-F238E27FC236}">
                <a16:creationId xmlns:a16="http://schemas.microsoft.com/office/drawing/2014/main" id="{762DA937-8B55-4317-BD32-98D7AF30E3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3179" y="618385"/>
            <a:ext cx="208077" cy="7510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Avenir Next LT Pro"/>
            </a:endParaRPr>
          </a:p>
        </p:txBody>
      </p:sp>
      <p:sp>
        <p:nvSpPr>
          <p:cNvPr id="51" name="Rectangle 50">
            <a:extLst>
              <a:ext uri="{FF2B5EF4-FFF2-40B4-BE49-F238E27FC236}">
                <a16:creationId xmlns:a16="http://schemas.microsoft.com/office/drawing/2014/main" id="{C52EE5A8-045B-4D39-8ED1-51333408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1704" y="6344702"/>
            <a:ext cx="5353679" cy="26010"/>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Footer Placeholder 1">
            <a:extLst>
              <a:ext uri="{FF2B5EF4-FFF2-40B4-BE49-F238E27FC236}">
                <a16:creationId xmlns:a16="http://schemas.microsoft.com/office/drawing/2014/main" id="{612400AA-18DF-4542-A60A-D7D9B93590FD}"/>
              </a:ext>
            </a:extLst>
          </p:cNvPr>
          <p:cNvSpPr>
            <a:spLocks noGrp="1"/>
          </p:cNvSpPr>
          <p:nvPr>
            <p:ph type="ftr" sz="quarter" idx="11"/>
          </p:nvPr>
        </p:nvSpPr>
        <p:spPr>
          <a:xfrm>
            <a:off x="6320332" y="9038336"/>
            <a:ext cx="4389120" cy="519288"/>
          </a:xfrm>
        </p:spPr>
        <p:txBody>
          <a:bodyPr vert="horz" lIns="91440" tIns="45720" rIns="91440" bIns="45720" rtlCol="0" anchor="ctr">
            <a:normAutofit/>
          </a:bodyPr>
          <a:lstStyle/>
          <a:p>
            <a:pPr algn="l" defTabSz="914400">
              <a:spcAft>
                <a:spcPts val="600"/>
              </a:spcAft>
              <a:defRPr/>
            </a:pPr>
            <a:r>
              <a:rPr lang="en-US" sz="1200" kern="1200" dirty="0">
                <a:solidFill>
                  <a:schemeClr val="bg1"/>
                </a:solidFill>
                <a:latin typeface="+mn-lt"/>
                <a:ea typeface="+mn-ea"/>
                <a:cs typeface="+mn-cs"/>
              </a:rPr>
              <a:t>The Care Partner Project ©2023</a:t>
            </a:r>
          </a:p>
        </p:txBody>
      </p:sp>
      <p:sp>
        <p:nvSpPr>
          <p:cNvPr id="3" name="Slide Number Placeholder 2">
            <a:extLst>
              <a:ext uri="{FF2B5EF4-FFF2-40B4-BE49-F238E27FC236}">
                <a16:creationId xmlns:a16="http://schemas.microsoft.com/office/drawing/2014/main" id="{32BB24DA-90CE-3347-BBC2-8B7C9CF4CFE3}"/>
              </a:ext>
            </a:extLst>
          </p:cNvPr>
          <p:cNvSpPr>
            <a:spLocks noGrp="1"/>
          </p:cNvSpPr>
          <p:nvPr>
            <p:ph type="sldNum" sz="quarter" idx="12"/>
          </p:nvPr>
        </p:nvSpPr>
        <p:spPr/>
        <p:txBody>
          <a:bodyPr/>
          <a:lstStyle/>
          <a:p>
            <a:fld id="{86CB4B4D-7CA3-9044-876B-883B54F8677D}" type="slidenum">
              <a:rPr lang="en-US" smtClean="0"/>
              <a:t>22</a:t>
            </a:fld>
            <a:endParaRPr lang="en-US" dirty="0"/>
          </a:p>
        </p:txBody>
      </p:sp>
    </p:spTree>
    <p:extLst>
      <p:ext uri="{BB962C8B-B14F-4D97-AF65-F5344CB8AC3E}">
        <p14:creationId xmlns:p14="http://schemas.microsoft.com/office/powerpoint/2010/main" val="3524997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004800" cy="975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descr="A close-up of hands holding each other&#10;&#10;Description automatically generated with medium confidence">
            <a:extLst>
              <a:ext uri="{FF2B5EF4-FFF2-40B4-BE49-F238E27FC236}">
                <a16:creationId xmlns:a16="http://schemas.microsoft.com/office/drawing/2014/main" id="{70F44E68-C71B-6F4E-8E7B-306F05C4FC84}"/>
              </a:ext>
            </a:extLst>
          </p:cNvPr>
          <p:cNvPicPr>
            <a:picLocks noChangeAspect="1"/>
          </p:cNvPicPr>
          <p:nvPr/>
        </p:nvPicPr>
        <p:blipFill rotWithShape="1">
          <a:blip r:embed="rId3">
            <a:extLst>
              <a:ext uri="{28A0092B-C50C-407E-A947-70E740481C1C}">
                <a14:useLocalDpi xmlns:a14="http://schemas.microsoft.com/office/drawing/2010/main" val="0"/>
              </a:ext>
            </a:extLst>
          </a:blip>
          <a:srcRect l="13612" r="29076" b="9090"/>
          <a:stretch/>
        </p:blipFill>
        <p:spPr>
          <a:xfrm>
            <a:off x="3758387" y="10"/>
            <a:ext cx="9246413" cy="9753590"/>
          </a:xfrm>
          <a:prstGeom prst="rect">
            <a:avLst/>
          </a:prstGeom>
        </p:spPr>
      </p:pic>
      <p:sp>
        <p:nvSpPr>
          <p:cNvPr id="39" name="Rectangle 38">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0407041" cy="97536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93725" y="959104"/>
            <a:ext cx="104038" cy="5852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43" name="Rectangle 42">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793" y="3475171"/>
            <a:ext cx="3521050" cy="13005"/>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96175211-EBBB-AE44-A5BD-8ACE60A9749D}"/>
              </a:ext>
            </a:extLst>
          </p:cNvPr>
          <p:cNvSpPr txBox="1"/>
          <p:nvPr/>
        </p:nvSpPr>
        <p:spPr>
          <a:xfrm>
            <a:off x="395833" y="3865676"/>
            <a:ext cx="4591803" cy="4561434"/>
          </a:xfrm>
          <a:prstGeom prst="rect">
            <a:avLst/>
          </a:prstGeom>
        </p:spPr>
        <p:txBody>
          <a:bodyPr vert="horz" lIns="91440" tIns="45720" rIns="91440" bIns="45720" rtlCol="0" anchor="t">
            <a:normAutofit/>
          </a:bodyPr>
          <a:lstStyle/>
          <a:p>
            <a:pPr defTabSz="914400">
              <a:lnSpc>
                <a:spcPct val="90000"/>
              </a:lnSpc>
              <a:spcAft>
                <a:spcPts val="600"/>
              </a:spcAft>
            </a:pPr>
            <a:r>
              <a:rPr lang="en-US" sz="2800" dirty="0"/>
              <a:t>Ellen stood up</a:t>
            </a:r>
          </a:p>
          <a:p>
            <a:pPr defTabSz="914400">
              <a:lnSpc>
                <a:spcPct val="90000"/>
              </a:lnSpc>
              <a:spcAft>
                <a:spcPts val="600"/>
              </a:spcAft>
            </a:pPr>
            <a:r>
              <a:rPr lang="en-US" sz="2800" dirty="0"/>
              <a:t>and spoke up</a:t>
            </a:r>
          </a:p>
          <a:p>
            <a:pPr defTabSz="914400">
              <a:lnSpc>
                <a:spcPct val="90000"/>
              </a:lnSpc>
              <a:spcAft>
                <a:spcPts val="600"/>
              </a:spcAft>
            </a:pPr>
            <a:r>
              <a:rPr lang="en-US" sz="2800" dirty="0"/>
              <a:t>for her mother’s wishes</a:t>
            </a:r>
          </a:p>
          <a:p>
            <a:pPr indent="-228600" defTabSz="914400">
              <a:lnSpc>
                <a:spcPct val="90000"/>
              </a:lnSpc>
              <a:spcAft>
                <a:spcPts val="600"/>
              </a:spcAft>
              <a:buFont typeface="Arial" panose="020B0604020202020204" pitchFamily="34" charset="0"/>
              <a:buChar char="•"/>
            </a:pPr>
            <a:endParaRPr lang="en-US" sz="2100" dirty="0"/>
          </a:p>
        </p:txBody>
      </p:sp>
      <p:sp>
        <p:nvSpPr>
          <p:cNvPr id="2" name="Footer Placeholder 1">
            <a:extLst>
              <a:ext uri="{FF2B5EF4-FFF2-40B4-BE49-F238E27FC236}">
                <a16:creationId xmlns:a16="http://schemas.microsoft.com/office/drawing/2014/main" id="{25F00EC9-019C-7740-9BC2-4D513AC8BD10}"/>
              </a:ext>
            </a:extLst>
          </p:cNvPr>
          <p:cNvSpPr>
            <a:spLocks noGrp="1"/>
          </p:cNvSpPr>
          <p:nvPr>
            <p:ph type="ftr" sz="quarter" idx="11"/>
          </p:nvPr>
        </p:nvSpPr>
        <p:spPr>
          <a:xfrm>
            <a:off x="4307840" y="9040142"/>
            <a:ext cx="4389120" cy="519289"/>
          </a:xfrm>
        </p:spPr>
        <p:txBody>
          <a:bodyPr vert="horz" lIns="91440" tIns="45720" rIns="91440" bIns="45720" rtlCol="0" anchor="ctr">
            <a:normAutofit/>
          </a:bodyPr>
          <a:lstStyle/>
          <a:p>
            <a:pPr defTabSz="914400">
              <a:spcAft>
                <a:spcPts val="600"/>
              </a:spcAft>
              <a:defRPr/>
            </a:pPr>
            <a:r>
              <a:rPr lang="en-US" sz="1200" kern="1200" dirty="0">
                <a:solidFill>
                  <a:schemeClr val="tx1">
                    <a:lumMod val="50000"/>
                    <a:lumOff val="50000"/>
                  </a:schemeClr>
                </a:solidFill>
                <a:latin typeface="Calibri" panose="020F0502020204030204"/>
                <a:ea typeface="+mn-ea"/>
                <a:cs typeface="+mn-cs"/>
              </a:rPr>
              <a:t>The Care Partner Project ©2023</a:t>
            </a:r>
          </a:p>
        </p:txBody>
      </p:sp>
      <p:sp>
        <p:nvSpPr>
          <p:cNvPr id="7" name="TextBox 6">
            <a:extLst>
              <a:ext uri="{FF2B5EF4-FFF2-40B4-BE49-F238E27FC236}">
                <a16:creationId xmlns:a16="http://schemas.microsoft.com/office/drawing/2014/main" id="{124E7617-F601-ED40-BD7B-A6F94D27DEFC}"/>
              </a:ext>
            </a:extLst>
          </p:cNvPr>
          <p:cNvSpPr txBox="1"/>
          <p:nvPr/>
        </p:nvSpPr>
        <p:spPr>
          <a:xfrm>
            <a:off x="237338" y="2773276"/>
            <a:ext cx="4750298" cy="707886"/>
          </a:xfrm>
          <a:prstGeom prst="rect">
            <a:avLst/>
          </a:prstGeom>
          <a:noFill/>
        </p:spPr>
        <p:txBody>
          <a:bodyPr wrap="square" rtlCol="0">
            <a:spAutoFit/>
          </a:bodyPr>
          <a:lstStyle/>
          <a:p>
            <a:r>
              <a:rPr lang="en-US" sz="4000" b="1" dirty="0">
                <a:solidFill>
                  <a:schemeClr val="accent4"/>
                </a:solidFill>
              </a:rPr>
              <a:t>Margaret’s  Story</a:t>
            </a:r>
          </a:p>
        </p:txBody>
      </p:sp>
      <p:sp>
        <p:nvSpPr>
          <p:cNvPr id="4" name="Slide Number Placeholder 3">
            <a:extLst>
              <a:ext uri="{FF2B5EF4-FFF2-40B4-BE49-F238E27FC236}">
                <a16:creationId xmlns:a16="http://schemas.microsoft.com/office/drawing/2014/main" id="{AAEA5B4E-4A13-2B42-924C-98622DC1A156}"/>
              </a:ext>
            </a:extLst>
          </p:cNvPr>
          <p:cNvSpPr>
            <a:spLocks noGrp="1"/>
          </p:cNvSpPr>
          <p:nvPr>
            <p:ph type="sldNum" sz="quarter" idx="12"/>
          </p:nvPr>
        </p:nvSpPr>
        <p:spPr/>
        <p:txBody>
          <a:bodyPr/>
          <a:lstStyle/>
          <a:p>
            <a:fld id="{86CB4B4D-7CA3-9044-876B-883B54F8677D}" type="slidenum">
              <a:rPr lang="en-US" smtClean="0"/>
              <a:t>23</a:t>
            </a:fld>
            <a:endParaRPr lang="en-US" dirty="0"/>
          </a:p>
        </p:txBody>
      </p:sp>
    </p:spTree>
    <p:extLst>
      <p:ext uri="{BB962C8B-B14F-4D97-AF65-F5344CB8AC3E}">
        <p14:creationId xmlns:p14="http://schemas.microsoft.com/office/powerpoint/2010/main" val="11305399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870A1295-61BC-4214-AA3E-D39667302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004474" cy="9753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D90ABA0-07A4-6142-A1E4-6D62B5EC4386}"/>
              </a:ext>
            </a:extLst>
          </p:cNvPr>
          <p:cNvSpPr>
            <a:spLocks noGrp="1"/>
          </p:cNvSpPr>
          <p:nvPr>
            <p:ph type="title"/>
          </p:nvPr>
        </p:nvSpPr>
        <p:spPr>
          <a:xfrm>
            <a:off x="851613" y="6784871"/>
            <a:ext cx="11298319" cy="1423154"/>
          </a:xfrm>
        </p:spPr>
        <p:txBody>
          <a:bodyPr vert="horz" lIns="91440" tIns="45720" rIns="91440" bIns="45720" rtlCol="0" anchor="t">
            <a:normAutofit/>
          </a:bodyPr>
          <a:lstStyle/>
          <a:p>
            <a:pPr defTabSz="914400"/>
            <a:r>
              <a:rPr lang="en-US" sz="4600" dirty="0">
                <a:solidFill>
                  <a:schemeClr val="tx2"/>
                </a:solidFill>
                <a:latin typeface="+mj-lt"/>
              </a:rPr>
              <a:t>A t</a:t>
            </a:r>
            <a:r>
              <a:rPr lang="en-US" sz="4600" b="1" dirty="0">
                <a:solidFill>
                  <a:schemeClr val="tx2"/>
                </a:solidFill>
                <a:latin typeface="+mj-lt"/>
              </a:rPr>
              <a:t>rusted person with your medical power of attorney at your side.</a:t>
            </a:r>
            <a:endParaRPr lang="en-US" sz="4600" dirty="0">
              <a:solidFill>
                <a:schemeClr val="tx2"/>
              </a:solidFill>
              <a:latin typeface="+mj-lt"/>
            </a:endParaRPr>
          </a:p>
        </p:txBody>
      </p:sp>
      <p:pic>
        <p:nvPicPr>
          <p:cNvPr id="10" name="Content Placeholder 9" descr="Graphical user interface&#10;&#10;Description automatically generated">
            <a:extLst>
              <a:ext uri="{FF2B5EF4-FFF2-40B4-BE49-F238E27FC236}">
                <a16:creationId xmlns:a16="http://schemas.microsoft.com/office/drawing/2014/main" id="{1B403F02-F9D4-1643-DF1E-A310D4A51AD4}"/>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3306"/>
          <a:stretch/>
        </p:blipFill>
        <p:spPr>
          <a:xfrm>
            <a:off x="-1" y="10"/>
            <a:ext cx="13004801" cy="5975398"/>
          </a:xfrm>
          <a:prstGeom prst="rect">
            <a:avLst/>
          </a:prstGeom>
        </p:spPr>
      </p:pic>
      <p:grpSp>
        <p:nvGrpSpPr>
          <p:cNvPr id="17" name="Group 16">
            <a:extLst>
              <a:ext uri="{FF2B5EF4-FFF2-40B4-BE49-F238E27FC236}">
                <a16:creationId xmlns:a16="http://schemas.microsoft.com/office/drawing/2014/main" id="{0B139475-2B26-4CA9-9413-DE741E49F7B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4183911"/>
            <a:ext cx="13001548" cy="2600960"/>
            <a:chOff x="-305" y="3144820"/>
            <a:chExt cx="9182100" cy="1551136"/>
          </a:xfrm>
        </p:grpSpPr>
        <p:sp useBgFill="1">
          <p:nvSpPr>
            <p:cNvPr id="18" name="Freeform: Shape 17">
              <a:extLst>
                <a:ext uri="{FF2B5EF4-FFF2-40B4-BE49-F238E27FC236}">
                  <a16:creationId xmlns:a16="http://schemas.microsoft.com/office/drawing/2014/main" id="{16C6BF63-6277-4C39-BE5D-3C341662CE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676854"/>
              <a:ext cx="9182100" cy="1019102"/>
            </a:xfrm>
            <a:custGeom>
              <a:avLst/>
              <a:gdLst>
                <a:gd name="connsiteX0" fmla="*/ 0 w 9182100"/>
                <a:gd name="connsiteY0" fmla="*/ 1019102 h 1019102"/>
                <a:gd name="connsiteX1" fmla="*/ 9182100 w 9182100"/>
                <a:gd name="connsiteY1" fmla="*/ 1019102 h 1019102"/>
                <a:gd name="connsiteX2" fmla="*/ 9182100 w 9182100"/>
                <a:gd name="connsiteY2" fmla="*/ 273009 h 1019102"/>
                <a:gd name="connsiteX3" fmla="*/ 9065895 w 9182100"/>
                <a:gd name="connsiteY3" fmla="*/ 278343 h 1019102"/>
                <a:gd name="connsiteX4" fmla="*/ 8261890 w 9182100"/>
                <a:gd name="connsiteY4" fmla="*/ 257769 h 1019102"/>
                <a:gd name="connsiteX5" fmla="*/ 8038624 w 9182100"/>
                <a:gd name="connsiteY5" fmla="*/ 235956 h 1019102"/>
                <a:gd name="connsiteX6" fmla="*/ 7862221 w 9182100"/>
                <a:gd name="connsiteY6" fmla="*/ 213097 h 1019102"/>
                <a:gd name="connsiteX7" fmla="*/ 6238780 w 9182100"/>
                <a:gd name="connsiteY7" fmla="*/ 126419 h 1019102"/>
                <a:gd name="connsiteX8" fmla="*/ 5828729 w 9182100"/>
                <a:gd name="connsiteY8" fmla="*/ 142421 h 1019102"/>
                <a:gd name="connsiteX9" fmla="*/ 5227606 w 9182100"/>
                <a:gd name="connsiteY9" fmla="*/ 219764 h 1019102"/>
                <a:gd name="connsiteX10" fmla="*/ 4394359 w 9182100"/>
                <a:gd name="connsiteY10" fmla="*/ 190713 h 1019102"/>
                <a:gd name="connsiteX11" fmla="*/ 3789236 w 9182100"/>
                <a:gd name="connsiteY11" fmla="*/ 107655 h 1019102"/>
                <a:gd name="connsiteX12" fmla="*/ 3391567 w 9182100"/>
                <a:gd name="connsiteY12" fmla="*/ 30502 h 1019102"/>
                <a:gd name="connsiteX13" fmla="*/ 2180177 w 9182100"/>
                <a:gd name="connsiteY13" fmla="*/ 67745 h 1019102"/>
                <a:gd name="connsiteX14" fmla="*/ 1543336 w 9182100"/>
                <a:gd name="connsiteY14" fmla="*/ 209953 h 1019102"/>
                <a:gd name="connsiteX15" fmla="*/ 1276731 w 9182100"/>
                <a:gd name="connsiteY15" fmla="*/ 286439 h 1019102"/>
                <a:gd name="connsiteX16" fmla="*/ 441293 w 9182100"/>
                <a:gd name="connsiteY16" fmla="*/ 292345 h 1019102"/>
                <a:gd name="connsiteX17" fmla="*/ 0 w 9182100"/>
                <a:gd name="connsiteY17" fmla="*/ 135563 h 1019102"/>
                <a:gd name="connsiteX18" fmla="*/ 0 w 9182100"/>
                <a:gd name="connsiteY18" fmla="*/ 1019102 h 1019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182100" h="1019102">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ln w="9525" cap="flat">
              <a:noFill/>
              <a:prstDash val="solid"/>
              <a:miter/>
            </a:ln>
          </p:spPr>
          <p:txBody>
            <a:bodyPr rtlCol="0" anchor="ctr"/>
            <a:lstStyle/>
            <a:p>
              <a:endParaRPr lang="en-US" dirty="0"/>
            </a:p>
          </p:txBody>
        </p:sp>
        <p:sp>
          <p:nvSpPr>
            <p:cNvPr id="19" name="Freeform: Shape 18">
              <a:extLst>
                <a:ext uri="{FF2B5EF4-FFF2-40B4-BE49-F238E27FC236}">
                  <a16:creationId xmlns:a16="http://schemas.microsoft.com/office/drawing/2014/main" id="{6EA3BAD9-C130-4A9C-9086-20D132A6CF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144820"/>
              <a:ext cx="9182100" cy="932744"/>
            </a:xfrm>
            <a:custGeom>
              <a:avLst/>
              <a:gdLst>
                <a:gd name="connsiteX0" fmla="*/ 9182100 w 9182100"/>
                <a:gd name="connsiteY0" fmla="*/ 396420 h 932744"/>
                <a:gd name="connsiteX1" fmla="*/ 9103805 w 9182100"/>
                <a:gd name="connsiteY1" fmla="*/ 392229 h 932744"/>
                <a:gd name="connsiteX2" fmla="*/ 8712422 w 9182100"/>
                <a:gd name="connsiteY2" fmla="*/ 359749 h 932744"/>
                <a:gd name="connsiteX3" fmla="*/ 8322755 w 9182100"/>
                <a:gd name="connsiteY3" fmla="*/ 313362 h 932744"/>
                <a:gd name="connsiteX4" fmla="*/ 8134826 w 9182100"/>
                <a:gd name="connsiteY4" fmla="*/ 283930 h 932744"/>
                <a:gd name="connsiteX5" fmla="*/ 8090916 w 9182100"/>
                <a:gd name="connsiteY5" fmla="*/ 275643 h 932744"/>
                <a:gd name="connsiteX6" fmla="*/ 8069485 w 9182100"/>
                <a:gd name="connsiteY6" fmla="*/ 271262 h 932744"/>
                <a:gd name="connsiteX7" fmla="*/ 8041862 w 9182100"/>
                <a:gd name="connsiteY7" fmla="*/ 266595 h 932744"/>
                <a:gd name="connsiteX8" fmla="*/ 7986903 w 9182100"/>
                <a:gd name="connsiteY8" fmla="*/ 257546 h 932744"/>
                <a:gd name="connsiteX9" fmla="*/ 7934230 w 9182100"/>
                <a:gd name="connsiteY9" fmla="*/ 249640 h 932744"/>
                <a:gd name="connsiteX10" fmla="*/ 7727537 w 9182100"/>
                <a:gd name="connsiteY10" fmla="*/ 221922 h 932744"/>
                <a:gd name="connsiteX11" fmla="*/ 7625239 w 9182100"/>
                <a:gd name="connsiteY11" fmla="*/ 209730 h 932744"/>
                <a:gd name="connsiteX12" fmla="*/ 7523227 w 9182100"/>
                <a:gd name="connsiteY12" fmla="*/ 198110 h 932744"/>
                <a:gd name="connsiteX13" fmla="*/ 7115651 w 9182100"/>
                <a:gd name="connsiteY13" fmla="*/ 158010 h 932744"/>
                <a:gd name="connsiteX14" fmla="*/ 6706839 w 9182100"/>
                <a:gd name="connsiteY14" fmla="*/ 126958 h 932744"/>
                <a:gd name="connsiteX15" fmla="*/ 6604064 w 9182100"/>
                <a:gd name="connsiteY15" fmla="*/ 120862 h 932744"/>
                <a:gd name="connsiteX16" fmla="*/ 6501003 w 9182100"/>
                <a:gd name="connsiteY16" fmla="*/ 115338 h 932744"/>
                <a:gd name="connsiteX17" fmla="*/ 6397467 w 9182100"/>
                <a:gd name="connsiteY17" fmla="*/ 110385 h 932744"/>
                <a:gd name="connsiteX18" fmla="*/ 6293168 w 9182100"/>
                <a:gd name="connsiteY18" fmla="*/ 106860 h 932744"/>
                <a:gd name="connsiteX19" fmla="*/ 6079712 w 9182100"/>
                <a:gd name="connsiteY19" fmla="*/ 103908 h 932744"/>
                <a:gd name="connsiteX20" fmla="*/ 6024563 w 9182100"/>
                <a:gd name="connsiteY20" fmla="*/ 104479 h 932744"/>
                <a:gd name="connsiteX21" fmla="*/ 5968080 w 9182100"/>
                <a:gd name="connsiteY21" fmla="*/ 106479 h 932744"/>
                <a:gd name="connsiteX22" fmla="*/ 5855875 w 9182100"/>
                <a:gd name="connsiteY22" fmla="*/ 113242 h 932744"/>
                <a:gd name="connsiteX23" fmla="*/ 5439251 w 9182100"/>
                <a:gd name="connsiteY23" fmla="*/ 160105 h 932744"/>
                <a:gd name="connsiteX24" fmla="*/ 5075396 w 9182100"/>
                <a:gd name="connsiteY24" fmla="*/ 186585 h 932744"/>
                <a:gd name="connsiteX25" fmla="*/ 4712780 w 9182100"/>
                <a:gd name="connsiteY25" fmla="*/ 171249 h 932744"/>
                <a:gd name="connsiteX26" fmla="*/ 4666679 w 9182100"/>
                <a:gd name="connsiteY26" fmla="*/ 166773 h 932744"/>
                <a:gd name="connsiteX27" fmla="*/ 4620292 w 9182100"/>
                <a:gd name="connsiteY27" fmla="*/ 161629 h 932744"/>
                <a:gd name="connsiteX28" fmla="*/ 4573810 w 9182100"/>
                <a:gd name="connsiteY28" fmla="*/ 156009 h 932744"/>
                <a:gd name="connsiteX29" fmla="*/ 4550569 w 9182100"/>
                <a:gd name="connsiteY29" fmla="*/ 153057 h 932744"/>
                <a:gd name="connsiteX30" fmla="*/ 4538948 w 9182100"/>
                <a:gd name="connsiteY30" fmla="*/ 151628 h 932744"/>
                <a:gd name="connsiteX31" fmla="*/ 4526566 w 9182100"/>
                <a:gd name="connsiteY31" fmla="*/ 149913 h 932744"/>
                <a:gd name="connsiteX32" fmla="*/ 4327779 w 9182100"/>
                <a:gd name="connsiteY32" fmla="*/ 122862 h 932744"/>
                <a:gd name="connsiteX33" fmla="*/ 3929729 w 9182100"/>
                <a:gd name="connsiteY33" fmla="*/ 68189 h 932744"/>
                <a:gd name="connsiteX34" fmla="*/ 3729133 w 9182100"/>
                <a:gd name="connsiteY34" fmla="*/ 41900 h 932744"/>
                <a:gd name="connsiteX35" fmla="*/ 3628930 w 9182100"/>
                <a:gd name="connsiteY35" fmla="*/ 28946 h 932744"/>
                <a:gd name="connsiteX36" fmla="*/ 3573399 w 9182100"/>
                <a:gd name="connsiteY36" fmla="*/ 22278 h 932744"/>
                <a:gd name="connsiteX37" fmla="*/ 3516916 w 9182100"/>
                <a:gd name="connsiteY37" fmla="*/ 16468 h 932744"/>
                <a:gd name="connsiteX38" fmla="*/ 3074670 w 9182100"/>
                <a:gd name="connsiteY38" fmla="*/ 752 h 932744"/>
                <a:gd name="connsiteX39" fmla="*/ 2858738 w 9182100"/>
                <a:gd name="connsiteY39" fmla="*/ 8753 h 932744"/>
                <a:gd name="connsiteX40" fmla="*/ 2645474 w 9182100"/>
                <a:gd name="connsiteY40" fmla="*/ 25326 h 932744"/>
                <a:gd name="connsiteX41" fmla="*/ 1810798 w 9182100"/>
                <a:gd name="connsiteY41" fmla="*/ 158010 h 932744"/>
                <a:gd name="connsiteX42" fmla="*/ 1602772 w 9182100"/>
                <a:gd name="connsiteY42" fmla="*/ 208111 h 932744"/>
                <a:gd name="connsiteX43" fmla="*/ 1548860 w 9182100"/>
                <a:gd name="connsiteY43" fmla="*/ 222780 h 932744"/>
                <a:gd name="connsiteX44" fmla="*/ 1501331 w 9182100"/>
                <a:gd name="connsiteY44" fmla="*/ 236115 h 932744"/>
                <a:gd name="connsiteX45" fmla="*/ 1411224 w 9182100"/>
                <a:gd name="connsiteY45" fmla="*/ 260880 h 932744"/>
                <a:gd name="connsiteX46" fmla="*/ 1050893 w 9182100"/>
                <a:gd name="connsiteY46" fmla="*/ 338032 h 932744"/>
                <a:gd name="connsiteX47" fmla="*/ 871252 w 9182100"/>
                <a:gd name="connsiteY47" fmla="*/ 360511 h 932744"/>
                <a:gd name="connsiteX48" fmla="*/ 781812 w 9182100"/>
                <a:gd name="connsiteY48" fmla="*/ 366512 h 932744"/>
                <a:gd name="connsiteX49" fmla="*/ 692563 w 9182100"/>
                <a:gd name="connsiteY49" fmla="*/ 369655 h 932744"/>
                <a:gd name="connsiteX50" fmla="*/ 515017 w 9182100"/>
                <a:gd name="connsiteY50" fmla="*/ 363940 h 932744"/>
                <a:gd name="connsiteX51" fmla="*/ 337661 w 9182100"/>
                <a:gd name="connsiteY51" fmla="*/ 341937 h 932744"/>
                <a:gd name="connsiteX52" fmla="*/ 156972 w 9182100"/>
                <a:gd name="connsiteY52" fmla="*/ 303456 h 932744"/>
                <a:gd name="connsiteX53" fmla="*/ 0 w 9182100"/>
                <a:gd name="connsiteY53" fmla="*/ 261642 h 932744"/>
                <a:gd name="connsiteX54" fmla="*/ 0 w 9182100"/>
                <a:gd name="connsiteY54" fmla="*/ 713412 h 932744"/>
                <a:gd name="connsiteX55" fmla="*/ 9144 w 9182100"/>
                <a:gd name="connsiteY55" fmla="*/ 717699 h 932744"/>
                <a:gd name="connsiteX56" fmla="*/ 213360 w 9182100"/>
                <a:gd name="connsiteY56" fmla="*/ 801042 h 932744"/>
                <a:gd name="connsiteX57" fmla="*/ 653510 w 9182100"/>
                <a:gd name="connsiteY57" fmla="*/ 908199 h 932744"/>
                <a:gd name="connsiteX58" fmla="*/ 1101947 w 9182100"/>
                <a:gd name="connsiteY58" fmla="*/ 930773 h 932744"/>
                <a:gd name="connsiteX59" fmla="*/ 1540002 w 9182100"/>
                <a:gd name="connsiteY59" fmla="*/ 889434 h 932744"/>
                <a:gd name="connsiteX60" fmla="*/ 1647158 w 9182100"/>
                <a:gd name="connsiteY60" fmla="*/ 871242 h 932744"/>
                <a:gd name="connsiteX61" fmla="*/ 1698117 w 9182100"/>
                <a:gd name="connsiteY61" fmla="*/ 862193 h 932744"/>
                <a:gd name="connsiteX62" fmla="*/ 1742789 w 9182100"/>
                <a:gd name="connsiteY62" fmla="*/ 854668 h 932744"/>
                <a:gd name="connsiteX63" fmla="*/ 1931003 w 9182100"/>
                <a:gd name="connsiteY63" fmla="*/ 826950 h 932744"/>
                <a:gd name="connsiteX64" fmla="*/ 2314861 w 9182100"/>
                <a:gd name="connsiteY64" fmla="*/ 783897 h 932744"/>
                <a:gd name="connsiteX65" fmla="*/ 2506885 w 9182100"/>
                <a:gd name="connsiteY65" fmla="*/ 768086 h 932744"/>
                <a:gd name="connsiteX66" fmla="*/ 2602611 w 9182100"/>
                <a:gd name="connsiteY66" fmla="*/ 762085 h 932744"/>
                <a:gd name="connsiteX67" fmla="*/ 2698052 w 9182100"/>
                <a:gd name="connsiteY67" fmla="*/ 756846 h 932744"/>
                <a:gd name="connsiteX68" fmla="*/ 2887980 w 9182100"/>
                <a:gd name="connsiteY68" fmla="*/ 750846 h 932744"/>
                <a:gd name="connsiteX69" fmla="*/ 3075813 w 9182100"/>
                <a:gd name="connsiteY69" fmla="*/ 750179 h 932744"/>
                <a:gd name="connsiteX70" fmla="*/ 3168587 w 9182100"/>
                <a:gd name="connsiteY70" fmla="*/ 752751 h 932744"/>
                <a:gd name="connsiteX71" fmla="*/ 3260408 w 9182100"/>
                <a:gd name="connsiteY71" fmla="*/ 756656 h 932744"/>
                <a:gd name="connsiteX72" fmla="*/ 3440049 w 9182100"/>
                <a:gd name="connsiteY72" fmla="*/ 771610 h 932744"/>
                <a:gd name="connsiteX73" fmla="*/ 3483864 w 9182100"/>
                <a:gd name="connsiteY73" fmla="*/ 776849 h 932744"/>
                <a:gd name="connsiteX74" fmla="*/ 3528536 w 9182100"/>
                <a:gd name="connsiteY74" fmla="*/ 782469 h 932744"/>
                <a:gd name="connsiteX75" fmla="*/ 3628549 w 9182100"/>
                <a:gd name="connsiteY75" fmla="*/ 796089 h 932744"/>
                <a:gd name="connsiteX76" fmla="*/ 3828574 w 9182100"/>
                <a:gd name="connsiteY76" fmla="*/ 823140 h 932744"/>
                <a:gd name="connsiteX77" fmla="*/ 4231196 w 9182100"/>
                <a:gd name="connsiteY77" fmla="*/ 874099 h 932744"/>
                <a:gd name="connsiteX78" fmla="*/ 4433126 w 9182100"/>
                <a:gd name="connsiteY78" fmla="*/ 897435 h 932744"/>
                <a:gd name="connsiteX79" fmla="*/ 4485990 w 9182100"/>
                <a:gd name="connsiteY79" fmla="*/ 903246 h 932744"/>
                <a:gd name="connsiteX80" fmla="*/ 4539806 w 9182100"/>
                <a:gd name="connsiteY80" fmla="*/ 908961 h 932744"/>
                <a:gd name="connsiteX81" fmla="*/ 4593908 w 9182100"/>
                <a:gd name="connsiteY81" fmla="*/ 914199 h 932744"/>
                <a:gd name="connsiteX82" fmla="*/ 4648296 w 9182100"/>
                <a:gd name="connsiteY82" fmla="*/ 918771 h 932744"/>
                <a:gd name="connsiteX83" fmla="*/ 5092446 w 9182100"/>
                <a:gd name="connsiteY83" fmla="*/ 931154 h 932744"/>
                <a:gd name="connsiteX84" fmla="*/ 5533168 w 9182100"/>
                <a:gd name="connsiteY84" fmla="*/ 891816 h 932744"/>
                <a:gd name="connsiteX85" fmla="*/ 5918169 w 9182100"/>
                <a:gd name="connsiteY85" fmla="*/ 840666 h 932744"/>
                <a:gd name="connsiteX86" fmla="*/ 6007323 w 9182100"/>
                <a:gd name="connsiteY86" fmla="*/ 833237 h 932744"/>
                <a:gd name="connsiteX87" fmla="*/ 6051709 w 9182100"/>
                <a:gd name="connsiteY87" fmla="*/ 830570 h 932744"/>
                <a:gd name="connsiteX88" fmla="*/ 6097429 w 9182100"/>
                <a:gd name="connsiteY88" fmla="*/ 828379 h 932744"/>
                <a:gd name="connsiteX89" fmla="*/ 6287834 w 9182100"/>
                <a:gd name="connsiteY89" fmla="*/ 822569 h 932744"/>
                <a:gd name="connsiteX90" fmla="*/ 6681597 w 9182100"/>
                <a:gd name="connsiteY90" fmla="*/ 821235 h 932744"/>
                <a:gd name="connsiteX91" fmla="*/ 7079647 w 9182100"/>
                <a:gd name="connsiteY91" fmla="*/ 826569 h 932744"/>
                <a:gd name="connsiteX92" fmla="*/ 7478173 w 9182100"/>
                <a:gd name="connsiteY92" fmla="*/ 836094 h 932744"/>
                <a:gd name="connsiteX93" fmla="*/ 7871937 w 9182100"/>
                <a:gd name="connsiteY93" fmla="*/ 851430 h 932744"/>
                <a:gd name="connsiteX94" fmla="*/ 7919657 w 9182100"/>
                <a:gd name="connsiteY94" fmla="*/ 854097 h 932744"/>
                <a:gd name="connsiteX95" fmla="*/ 7964901 w 9182100"/>
                <a:gd name="connsiteY95" fmla="*/ 857240 h 932744"/>
                <a:gd name="connsiteX96" fmla="*/ 8015955 w 9182100"/>
                <a:gd name="connsiteY96" fmla="*/ 861050 h 932744"/>
                <a:gd name="connsiteX97" fmla="*/ 8072247 w 9182100"/>
                <a:gd name="connsiteY97" fmla="*/ 864384 h 932744"/>
                <a:gd name="connsiteX98" fmla="*/ 8286750 w 9182100"/>
                <a:gd name="connsiteY98" fmla="*/ 868384 h 932744"/>
                <a:gd name="connsiteX99" fmla="*/ 8704040 w 9182100"/>
                <a:gd name="connsiteY99" fmla="*/ 853716 h 932744"/>
                <a:gd name="connsiteX100" fmla="*/ 9120188 w 9182100"/>
                <a:gd name="connsiteY100" fmla="*/ 814092 h 932744"/>
                <a:gd name="connsiteX101" fmla="*/ 9181909 w 9182100"/>
                <a:gd name="connsiteY101" fmla="*/ 805519 h 932744"/>
                <a:gd name="connsiteX102" fmla="*/ 9181909 w 9182100"/>
                <a:gd name="connsiteY102" fmla="*/ 396420 h 932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9182100" h="932744">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bg1">
                <a:alpha val="30000"/>
              </a:schemeClr>
            </a:solidFill>
            <a:ln w="9525" cap="flat">
              <a:noFill/>
              <a:prstDash val="solid"/>
              <a:miter/>
            </a:ln>
          </p:spPr>
          <p:txBody>
            <a:bodyPr rtlCol="0" anchor="ctr"/>
            <a:lstStyle/>
            <a:p>
              <a:endParaRPr lang="en-US" dirty="0"/>
            </a:p>
          </p:txBody>
        </p:sp>
        <p:sp>
          <p:nvSpPr>
            <p:cNvPr id="20" name="Freeform: Shape 19">
              <a:extLst>
                <a:ext uri="{FF2B5EF4-FFF2-40B4-BE49-F238E27FC236}">
                  <a16:creationId xmlns:a16="http://schemas.microsoft.com/office/drawing/2014/main" id="{2587D38B-9E07-4A8B-B285-5FEBF6A60D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580789"/>
              <a:ext cx="9182100" cy="544245"/>
            </a:xfrm>
            <a:custGeom>
              <a:avLst/>
              <a:gdLst>
                <a:gd name="connsiteX0" fmla="*/ 9182100 w 9182100"/>
                <a:gd name="connsiteY0" fmla="*/ 154189 h 544245"/>
                <a:gd name="connsiteX1" fmla="*/ 9047702 w 9182100"/>
                <a:gd name="connsiteY1" fmla="*/ 162762 h 544245"/>
                <a:gd name="connsiteX2" fmla="*/ 8652224 w 9182100"/>
                <a:gd name="connsiteY2" fmla="*/ 178287 h 544245"/>
                <a:gd name="connsiteX3" fmla="*/ 8255603 w 9182100"/>
                <a:gd name="connsiteY3" fmla="*/ 161047 h 544245"/>
                <a:gd name="connsiteX4" fmla="*/ 8060722 w 9182100"/>
                <a:gd name="connsiteY4" fmla="*/ 140854 h 544245"/>
                <a:gd name="connsiteX5" fmla="*/ 8013478 w 9182100"/>
                <a:gd name="connsiteY5" fmla="*/ 134187 h 544245"/>
                <a:gd name="connsiteX6" fmla="*/ 7990428 w 9182100"/>
                <a:gd name="connsiteY6" fmla="*/ 130567 h 544245"/>
                <a:gd name="connsiteX7" fmla="*/ 7964139 w 9182100"/>
                <a:gd name="connsiteY7" fmla="*/ 126853 h 544245"/>
                <a:gd name="connsiteX8" fmla="*/ 7911656 w 9182100"/>
                <a:gd name="connsiteY8" fmla="*/ 119518 h 544245"/>
                <a:gd name="connsiteX9" fmla="*/ 7860220 w 9182100"/>
                <a:gd name="connsiteY9" fmla="*/ 113232 h 544245"/>
                <a:gd name="connsiteX10" fmla="*/ 7453884 w 9182100"/>
                <a:gd name="connsiteY10" fmla="*/ 70369 h 544245"/>
                <a:gd name="connsiteX11" fmla="*/ 7048976 w 9182100"/>
                <a:gd name="connsiteY11" fmla="*/ 36556 h 544245"/>
                <a:gd name="connsiteX12" fmla="*/ 6846285 w 9182100"/>
                <a:gd name="connsiteY12" fmla="*/ 22649 h 544245"/>
                <a:gd name="connsiteX13" fmla="*/ 6643212 w 9182100"/>
                <a:gd name="connsiteY13" fmla="*/ 11600 h 544245"/>
                <a:gd name="connsiteX14" fmla="*/ 6541485 w 9182100"/>
                <a:gd name="connsiteY14" fmla="*/ 7314 h 544245"/>
                <a:gd name="connsiteX15" fmla="*/ 6439567 w 9182100"/>
                <a:gd name="connsiteY15" fmla="*/ 3885 h 544245"/>
                <a:gd name="connsiteX16" fmla="*/ 6337459 w 9182100"/>
                <a:gd name="connsiteY16" fmla="*/ 1313 h 544245"/>
                <a:gd name="connsiteX17" fmla="*/ 6234970 w 9182100"/>
                <a:gd name="connsiteY17" fmla="*/ 75 h 544245"/>
                <a:gd name="connsiteX18" fmla="*/ 6027802 w 9182100"/>
                <a:gd name="connsiteY18" fmla="*/ 2265 h 544245"/>
                <a:gd name="connsiteX19" fmla="*/ 5921978 w 9182100"/>
                <a:gd name="connsiteY19" fmla="*/ 6552 h 544245"/>
                <a:gd name="connsiteX20" fmla="*/ 5815965 w 9182100"/>
                <a:gd name="connsiteY20" fmla="*/ 14362 h 544245"/>
                <a:gd name="connsiteX21" fmla="*/ 5408390 w 9182100"/>
                <a:gd name="connsiteY21" fmla="*/ 67036 h 544245"/>
                <a:gd name="connsiteX22" fmla="*/ 5023866 w 9182100"/>
                <a:gd name="connsiteY22" fmla="*/ 103992 h 544245"/>
                <a:gd name="connsiteX23" fmla="*/ 4831556 w 9182100"/>
                <a:gd name="connsiteY23" fmla="*/ 106374 h 544245"/>
                <a:gd name="connsiteX24" fmla="*/ 4637723 w 9182100"/>
                <a:gd name="connsiteY24" fmla="*/ 98754 h 544245"/>
                <a:gd name="connsiteX25" fmla="*/ 4442460 w 9182100"/>
                <a:gd name="connsiteY25" fmla="*/ 83038 h 544245"/>
                <a:gd name="connsiteX26" fmla="*/ 4341686 w 9182100"/>
                <a:gd name="connsiteY26" fmla="*/ 77227 h 544245"/>
                <a:gd name="connsiteX27" fmla="*/ 4241006 w 9182100"/>
                <a:gd name="connsiteY27" fmla="*/ 71989 h 544245"/>
                <a:gd name="connsiteX28" fmla="*/ 3836956 w 9182100"/>
                <a:gd name="connsiteY28" fmla="*/ 54177 h 544245"/>
                <a:gd name="connsiteX29" fmla="*/ 3634549 w 9182100"/>
                <a:gd name="connsiteY29" fmla="*/ 45414 h 544245"/>
                <a:gd name="connsiteX30" fmla="*/ 3533394 w 9182100"/>
                <a:gd name="connsiteY30" fmla="*/ 40461 h 544245"/>
                <a:gd name="connsiteX31" fmla="*/ 3481959 w 9182100"/>
                <a:gd name="connsiteY31" fmla="*/ 37889 h 544245"/>
                <a:gd name="connsiteX32" fmla="*/ 3430238 w 9182100"/>
                <a:gd name="connsiteY32" fmla="*/ 35889 h 544245"/>
                <a:gd name="connsiteX33" fmla="*/ 3020473 w 9182100"/>
                <a:gd name="connsiteY33" fmla="*/ 37603 h 544245"/>
                <a:gd name="connsiteX34" fmla="*/ 2614422 w 9182100"/>
                <a:gd name="connsiteY34" fmla="*/ 56844 h 544245"/>
                <a:gd name="connsiteX35" fmla="*/ 2208657 w 9182100"/>
                <a:gd name="connsiteY35" fmla="*/ 81609 h 544245"/>
                <a:gd name="connsiteX36" fmla="*/ 1800606 w 9182100"/>
                <a:gd name="connsiteY36" fmla="*/ 107612 h 544245"/>
                <a:gd name="connsiteX37" fmla="*/ 1594676 w 9182100"/>
                <a:gd name="connsiteY37" fmla="*/ 124948 h 544245"/>
                <a:gd name="connsiteX38" fmla="*/ 1491996 w 9182100"/>
                <a:gd name="connsiteY38" fmla="*/ 136568 h 544245"/>
                <a:gd name="connsiteX39" fmla="*/ 1442942 w 9182100"/>
                <a:gd name="connsiteY39" fmla="*/ 141902 h 544245"/>
                <a:gd name="connsiteX40" fmla="*/ 1418463 w 9182100"/>
                <a:gd name="connsiteY40" fmla="*/ 144664 h 544245"/>
                <a:gd name="connsiteX41" fmla="*/ 1393984 w 9182100"/>
                <a:gd name="connsiteY41" fmla="*/ 146855 h 544245"/>
                <a:gd name="connsiteX42" fmla="*/ 1006697 w 9182100"/>
                <a:gd name="connsiteY42" fmla="*/ 169810 h 544245"/>
                <a:gd name="connsiteX43" fmla="*/ 816864 w 9182100"/>
                <a:gd name="connsiteY43" fmla="*/ 170953 h 544245"/>
                <a:gd name="connsiteX44" fmla="*/ 769906 w 9182100"/>
                <a:gd name="connsiteY44" fmla="*/ 169715 h 544245"/>
                <a:gd name="connsiteX45" fmla="*/ 723043 w 9182100"/>
                <a:gd name="connsiteY45" fmla="*/ 168096 h 544245"/>
                <a:gd name="connsiteX46" fmla="*/ 676370 w 9182100"/>
                <a:gd name="connsiteY46" fmla="*/ 166286 h 544245"/>
                <a:gd name="connsiteX47" fmla="*/ 629888 w 9182100"/>
                <a:gd name="connsiteY47" fmla="*/ 163333 h 544245"/>
                <a:gd name="connsiteX48" fmla="*/ 445484 w 9182100"/>
                <a:gd name="connsiteY48" fmla="*/ 146093 h 544245"/>
                <a:gd name="connsiteX49" fmla="*/ 263366 w 9182100"/>
                <a:gd name="connsiteY49" fmla="*/ 115232 h 544245"/>
                <a:gd name="connsiteX50" fmla="*/ 81439 w 9182100"/>
                <a:gd name="connsiteY50" fmla="*/ 70369 h 544245"/>
                <a:gd name="connsiteX51" fmla="*/ 35338 w 9182100"/>
                <a:gd name="connsiteY51" fmla="*/ 57034 h 544245"/>
                <a:gd name="connsiteX52" fmla="*/ 0 w 9182100"/>
                <a:gd name="connsiteY52" fmla="*/ 46652 h 544245"/>
                <a:gd name="connsiteX53" fmla="*/ 0 w 9182100"/>
                <a:gd name="connsiteY53" fmla="*/ 426795 h 544245"/>
                <a:gd name="connsiteX54" fmla="*/ 178594 w 9182100"/>
                <a:gd name="connsiteY54" fmla="*/ 479658 h 544245"/>
                <a:gd name="connsiteX55" fmla="*/ 610457 w 9182100"/>
                <a:gd name="connsiteY55" fmla="*/ 542619 h 544245"/>
                <a:gd name="connsiteX56" fmla="*/ 826865 w 9182100"/>
                <a:gd name="connsiteY56" fmla="*/ 539666 h 544245"/>
                <a:gd name="connsiteX57" fmla="*/ 1039654 w 9182100"/>
                <a:gd name="connsiteY57" fmla="*/ 515187 h 544245"/>
                <a:gd name="connsiteX58" fmla="*/ 1449705 w 9182100"/>
                <a:gd name="connsiteY58" fmla="*/ 415270 h 544245"/>
                <a:gd name="connsiteX59" fmla="*/ 1548765 w 9182100"/>
                <a:gd name="connsiteY59" fmla="*/ 382123 h 544245"/>
                <a:gd name="connsiteX60" fmla="*/ 1642872 w 9182100"/>
                <a:gd name="connsiteY60" fmla="*/ 349261 h 544245"/>
                <a:gd name="connsiteX61" fmla="*/ 1832991 w 9182100"/>
                <a:gd name="connsiteY61" fmla="*/ 289158 h 544245"/>
                <a:gd name="connsiteX62" fmla="*/ 2222754 w 9182100"/>
                <a:gd name="connsiteY62" fmla="*/ 193623 h 544245"/>
                <a:gd name="connsiteX63" fmla="*/ 2620137 w 9182100"/>
                <a:gd name="connsiteY63" fmla="*/ 138378 h 544245"/>
                <a:gd name="connsiteX64" fmla="*/ 3020473 w 9182100"/>
                <a:gd name="connsiteY64" fmla="*/ 127234 h 544245"/>
                <a:gd name="connsiteX65" fmla="*/ 3219736 w 9182100"/>
                <a:gd name="connsiteY65" fmla="*/ 139807 h 544245"/>
                <a:gd name="connsiteX66" fmla="*/ 3318605 w 9182100"/>
                <a:gd name="connsiteY66" fmla="*/ 151713 h 544245"/>
                <a:gd name="connsiteX67" fmla="*/ 3367754 w 9182100"/>
                <a:gd name="connsiteY67" fmla="*/ 158666 h 544245"/>
                <a:gd name="connsiteX68" fmla="*/ 3416618 w 9182100"/>
                <a:gd name="connsiteY68" fmla="*/ 166858 h 544245"/>
                <a:gd name="connsiteX69" fmla="*/ 3465195 w 9182100"/>
                <a:gd name="connsiteY69" fmla="*/ 176097 h 544245"/>
                <a:gd name="connsiteX70" fmla="*/ 3513868 w 9182100"/>
                <a:gd name="connsiteY70" fmla="*/ 185908 h 544245"/>
                <a:gd name="connsiteX71" fmla="*/ 3612737 w 9182100"/>
                <a:gd name="connsiteY71" fmla="*/ 207625 h 544245"/>
                <a:gd name="connsiteX72" fmla="*/ 3810381 w 9182100"/>
                <a:gd name="connsiteY72" fmla="*/ 252106 h 544245"/>
                <a:gd name="connsiteX73" fmla="*/ 4206621 w 9182100"/>
                <a:gd name="connsiteY73" fmla="*/ 339736 h 544245"/>
                <a:gd name="connsiteX74" fmla="*/ 4306062 w 9182100"/>
                <a:gd name="connsiteY74" fmla="*/ 359834 h 544245"/>
                <a:gd name="connsiteX75" fmla="*/ 4405503 w 9182100"/>
                <a:gd name="connsiteY75" fmla="*/ 378979 h 544245"/>
                <a:gd name="connsiteX76" fmla="*/ 4611529 w 9182100"/>
                <a:gd name="connsiteY76" fmla="*/ 405745 h 544245"/>
                <a:gd name="connsiteX77" fmla="*/ 5031677 w 9182100"/>
                <a:gd name="connsiteY77" fmla="*/ 427462 h 544245"/>
                <a:gd name="connsiteX78" fmla="*/ 5243227 w 9182100"/>
                <a:gd name="connsiteY78" fmla="*/ 418699 h 544245"/>
                <a:gd name="connsiteX79" fmla="*/ 5451062 w 9182100"/>
                <a:gd name="connsiteY79" fmla="*/ 398029 h 544245"/>
                <a:gd name="connsiteX80" fmla="*/ 5844635 w 9182100"/>
                <a:gd name="connsiteY80" fmla="*/ 353071 h 544245"/>
                <a:gd name="connsiteX81" fmla="*/ 5939981 w 9182100"/>
                <a:gd name="connsiteY81" fmla="*/ 346975 h 544245"/>
                <a:gd name="connsiteX82" fmla="*/ 6035898 w 9182100"/>
                <a:gd name="connsiteY82" fmla="*/ 344118 h 544245"/>
                <a:gd name="connsiteX83" fmla="*/ 6232303 w 9182100"/>
                <a:gd name="connsiteY83" fmla="*/ 343642 h 544245"/>
                <a:gd name="connsiteX84" fmla="*/ 6630924 w 9182100"/>
                <a:gd name="connsiteY84" fmla="*/ 351071 h 544245"/>
                <a:gd name="connsiteX85" fmla="*/ 6831140 w 9182100"/>
                <a:gd name="connsiteY85" fmla="*/ 356596 h 544245"/>
                <a:gd name="connsiteX86" fmla="*/ 7031545 w 9182100"/>
                <a:gd name="connsiteY86" fmla="*/ 362501 h 544245"/>
                <a:gd name="connsiteX87" fmla="*/ 7432262 w 9182100"/>
                <a:gd name="connsiteY87" fmla="*/ 378408 h 544245"/>
                <a:gd name="connsiteX88" fmla="*/ 7830312 w 9182100"/>
                <a:gd name="connsiteY88" fmla="*/ 402506 h 544245"/>
                <a:gd name="connsiteX89" fmla="*/ 7879270 w 9182100"/>
                <a:gd name="connsiteY89" fmla="*/ 406792 h 544245"/>
                <a:gd name="connsiteX90" fmla="*/ 7926895 w 9182100"/>
                <a:gd name="connsiteY90" fmla="*/ 411745 h 544245"/>
                <a:gd name="connsiteX91" fmla="*/ 7977569 w 9182100"/>
                <a:gd name="connsiteY91" fmla="*/ 417175 h 544245"/>
                <a:gd name="connsiteX92" fmla="*/ 8030623 w 9182100"/>
                <a:gd name="connsiteY92" fmla="*/ 422127 h 544245"/>
                <a:gd name="connsiteX93" fmla="*/ 8237982 w 9182100"/>
                <a:gd name="connsiteY93" fmla="*/ 435177 h 544245"/>
                <a:gd name="connsiteX94" fmla="*/ 8647748 w 9182100"/>
                <a:gd name="connsiteY94" fmla="*/ 449464 h 544245"/>
                <a:gd name="connsiteX95" fmla="*/ 8852821 w 9182100"/>
                <a:gd name="connsiteY95" fmla="*/ 456132 h 544245"/>
                <a:gd name="connsiteX96" fmla="*/ 8955786 w 9182100"/>
                <a:gd name="connsiteY96" fmla="*/ 458132 h 544245"/>
                <a:gd name="connsiteX97" fmla="*/ 9059227 w 9182100"/>
                <a:gd name="connsiteY97" fmla="*/ 457751 h 544245"/>
                <a:gd name="connsiteX98" fmla="*/ 9182005 w 9182100"/>
                <a:gd name="connsiteY98" fmla="*/ 452512 h 544245"/>
                <a:gd name="connsiteX99" fmla="*/ 9182005 w 9182100"/>
                <a:gd name="connsiteY99" fmla="*/ 154189 h 544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9182100" h="544245">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bg1">
                <a:alpha val="30000"/>
              </a:schemeClr>
            </a:solidFill>
            <a:ln w="9525" cap="flat">
              <a:noFill/>
              <a:prstDash val="solid"/>
              <a:miter/>
            </a:ln>
          </p:spPr>
          <p:txBody>
            <a:bodyPr rtlCol="0" anchor="ctr"/>
            <a:lstStyle/>
            <a:p>
              <a:endParaRPr lang="en-US" dirty="0"/>
            </a:p>
          </p:txBody>
        </p:sp>
        <p:sp>
          <p:nvSpPr>
            <p:cNvPr id="21" name="Freeform: Shape 20">
              <a:extLst>
                <a:ext uri="{FF2B5EF4-FFF2-40B4-BE49-F238E27FC236}">
                  <a16:creationId xmlns:a16="http://schemas.microsoft.com/office/drawing/2014/main" id="{5EF4DD4B-217B-4346-A2B8-4327936399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3324550"/>
              <a:ext cx="9182100" cy="765639"/>
            </a:xfrm>
            <a:custGeom>
              <a:avLst/>
              <a:gdLst>
                <a:gd name="connsiteX0" fmla="*/ 9182100 w 9182100"/>
                <a:gd name="connsiteY0" fmla="*/ 351088 h 765639"/>
                <a:gd name="connsiteX1" fmla="*/ 9178480 w 9182100"/>
                <a:gd name="connsiteY1" fmla="*/ 350993 h 765639"/>
                <a:gd name="connsiteX2" fmla="*/ 8783955 w 9182100"/>
                <a:gd name="connsiteY2" fmla="*/ 327561 h 765639"/>
                <a:gd name="connsiteX3" fmla="*/ 8390763 w 9182100"/>
                <a:gd name="connsiteY3" fmla="*/ 288795 h 765639"/>
                <a:gd name="connsiteX4" fmla="*/ 8199502 w 9182100"/>
                <a:gd name="connsiteY4" fmla="*/ 262601 h 765639"/>
                <a:gd name="connsiteX5" fmla="*/ 8153972 w 9182100"/>
                <a:gd name="connsiteY5" fmla="*/ 254886 h 765639"/>
                <a:gd name="connsiteX6" fmla="*/ 8131588 w 9182100"/>
                <a:gd name="connsiteY6" fmla="*/ 250790 h 765639"/>
                <a:gd name="connsiteX7" fmla="*/ 8104632 w 9182100"/>
                <a:gd name="connsiteY7" fmla="*/ 246504 h 765639"/>
                <a:gd name="connsiteX8" fmla="*/ 8050911 w 9182100"/>
                <a:gd name="connsiteY8" fmla="*/ 238217 h 765639"/>
                <a:gd name="connsiteX9" fmla="*/ 7998810 w 9182100"/>
                <a:gd name="connsiteY9" fmla="*/ 230978 h 765639"/>
                <a:gd name="connsiteX10" fmla="*/ 7589902 w 9182100"/>
                <a:gd name="connsiteY10" fmla="*/ 183925 h 765639"/>
                <a:gd name="connsiteX11" fmla="*/ 7183469 w 9182100"/>
                <a:gd name="connsiteY11" fmla="*/ 147634 h 765639"/>
                <a:gd name="connsiteX12" fmla="*/ 6775990 w 9182100"/>
                <a:gd name="connsiteY12" fmla="*/ 119821 h 765639"/>
                <a:gd name="connsiteX13" fmla="*/ 6364795 w 9182100"/>
                <a:gd name="connsiteY13" fmla="*/ 102391 h 765639"/>
                <a:gd name="connsiteX14" fmla="*/ 6154293 w 9182100"/>
                <a:gd name="connsiteY14" fmla="*/ 100581 h 765639"/>
                <a:gd name="connsiteX15" fmla="*/ 6100287 w 9182100"/>
                <a:gd name="connsiteY15" fmla="*/ 101343 h 765639"/>
                <a:gd name="connsiteX16" fmla="*/ 6045327 w 9182100"/>
                <a:gd name="connsiteY16" fmla="*/ 103438 h 765639"/>
                <a:gd name="connsiteX17" fmla="*/ 5935980 w 9182100"/>
                <a:gd name="connsiteY17" fmla="*/ 110296 h 765639"/>
                <a:gd name="connsiteX18" fmla="*/ 5523357 w 9182100"/>
                <a:gd name="connsiteY18" fmla="*/ 157635 h 765639"/>
                <a:gd name="connsiteX19" fmla="*/ 5149882 w 9182100"/>
                <a:gd name="connsiteY19" fmla="*/ 185639 h 765639"/>
                <a:gd name="connsiteX20" fmla="*/ 4777073 w 9182100"/>
                <a:gd name="connsiteY20" fmla="*/ 170685 h 765639"/>
                <a:gd name="connsiteX21" fmla="*/ 4729925 w 9182100"/>
                <a:gd name="connsiteY21" fmla="*/ 166208 h 765639"/>
                <a:gd name="connsiteX22" fmla="*/ 4682585 w 9182100"/>
                <a:gd name="connsiteY22" fmla="*/ 161064 h 765639"/>
                <a:gd name="connsiteX23" fmla="*/ 4635151 w 9182100"/>
                <a:gd name="connsiteY23" fmla="*/ 155445 h 765639"/>
                <a:gd name="connsiteX24" fmla="*/ 4611434 w 9182100"/>
                <a:gd name="connsiteY24" fmla="*/ 152492 h 765639"/>
                <a:gd name="connsiteX25" fmla="*/ 4587145 w 9182100"/>
                <a:gd name="connsiteY25" fmla="*/ 149349 h 765639"/>
                <a:gd name="connsiteX26" fmla="*/ 4387977 w 9182100"/>
                <a:gd name="connsiteY26" fmla="*/ 122774 h 765639"/>
                <a:gd name="connsiteX27" fmla="*/ 3989356 w 9182100"/>
                <a:gd name="connsiteY27" fmla="*/ 68577 h 765639"/>
                <a:gd name="connsiteX28" fmla="*/ 3789140 w 9182100"/>
                <a:gd name="connsiteY28" fmla="*/ 42192 h 765639"/>
                <a:gd name="connsiteX29" fmla="*/ 3689033 w 9182100"/>
                <a:gd name="connsiteY29" fmla="*/ 29143 h 765639"/>
                <a:gd name="connsiteX30" fmla="*/ 3634835 w 9182100"/>
                <a:gd name="connsiteY30" fmla="*/ 22571 h 765639"/>
                <a:gd name="connsiteX31" fmla="*/ 3579876 w 9182100"/>
                <a:gd name="connsiteY31" fmla="*/ 16856 h 765639"/>
                <a:gd name="connsiteX32" fmla="*/ 3147441 w 9182100"/>
                <a:gd name="connsiteY32" fmla="*/ 473 h 765639"/>
                <a:gd name="connsiteX33" fmla="*/ 2724722 w 9182100"/>
                <a:gd name="connsiteY33" fmla="*/ 22857 h 765639"/>
                <a:gd name="connsiteX34" fmla="*/ 1898428 w 9182100"/>
                <a:gd name="connsiteY34" fmla="*/ 147730 h 765639"/>
                <a:gd name="connsiteX35" fmla="*/ 1692878 w 9182100"/>
                <a:gd name="connsiteY35" fmla="*/ 195069 h 765639"/>
                <a:gd name="connsiteX36" fmla="*/ 1640205 w 9182100"/>
                <a:gd name="connsiteY36" fmla="*/ 208785 h 765639"/>
                <a:gd name="connsiteX37" fmla="*/ 1592294 w 9182100"/>
                <a:gd name="connsiteY37" fmla="*/ 221643 h 765639"/>
                <a:gd name="connsiteX38" fmla="*/ 1500092 w 9182100"/>
                <a:gd name="connsiteY38" fmla="*/ 245551 h 765639"/>
                <a:gd name="connsiteX39" fmla="*/ 1130046 w 9182100"/>
                <a:gd name="connsiteY39" fmla="*/ 318227 h 765639"/>
                <a:gd name="connsiteX40" fmla="*/ 944880 w 9182100"/>
                <a:gd name="connsiteY40" fmla="*/ 337658 h 765639"/>
                <a:gd name="connsiteX41" fmla="*/ 852583 w 9182100"/>
                <a:gd name="connsiteY41" fmla="*/ 341944 h 765639"/>
                <a:gd name="connsiteX42" fmla="*/ 760476 w 9182100"/>
                <a:gd name="connsiteY42" fmla="*/ 343087 h 765639"/>
                <a:gd name="connsiteX43" fmla="*/ 577215 w 9182100"/>
                <a:gd name="connsiteY43" fmla="*/ 332800 h 765639"/>
                <a:gd name="connsiteX44" fmla="*/ 394907 w 9182100"/>
                <a:gd name="connsiteY44" fmla="*/ 305463 h 765639"/>
                <a:gd name="connsiteX45" fmla="*/ 211265 w 9182100"/>
                <a:gd name="connsiteY45" fmla="*/ 261363 h 765639"/>
                <a:gd name="connsiteX46" fmla="*/ 17526 w 9182100"/>
                <a:gd name="connsiteY46" fmla="*/ 204880 h 765639"/>
                <a:gd name="connsiteX47" fmla="*/ 0 w 9182100"/>
                <a:gd name="connsiteY47" fmla="*/ 199927 h 765639"/>
                <a:gd name="connsiteX48" fmla="*/ 0 w 9182100"/>
                <a:gd name="connsiteY48" fmla="*/ 526920 h 765639"/>
                <a:gd name="connsiteX49" fmla="*/ 100298 w 9182100"/>
                <a:gd name="connsiteY49" fmla="*/ 571973 h 765639"/>
                <a:gd name="connsiteX50" fmla="*/ 301562 w 9182100"/>
                <a:gd name="connsiteY50" fmla="*/ 649697 h 765639"/>
                <a:gd name="connsiteX51" fmla="*/ 731044 w 9182100"/>
                <a:gd name="connsiteY51" fmla="*/ 746947 h 765639"/>
                <a:gd name="connsiteX52" fmla="*/ 1168241 w 9182100"/>
                <a:gd name="connsiteY52" fmla="*/ 762759 h 765639"/>
                <a:gd name="connsiteX53" fmla="*/ 1596581 w 9182100"/>
                <a:gd name="connsiteY53" fmla="*/ 716944 h 765639"/>
                <a:gd name="connsiteX54" fmla="*/ 1701641 w 9182100"/>
                <a:gd name="connsiteY54" fmla="*/ 697894 h 765639"/>
                <a:gd name="connsiteX55" fmla="*/ 1752124 w 9182100"/>
                <a:gd name="connsiteY55" fmla="*/ 688273 h 765639"/>
                <a:gd name="connsiteX56" fmla="*/ 1797939 w 9182100"/>
                <a:gd name="connsiteY56" fmla="*/ 679891 h 765639"/>
                <a:gd name="connsiteX57" fmla="*/ 1988630 w 9182100"/>
                <a:gd name="connsiteY57" fmla="*/ 649316 h 765639"/>
                <a:gd name="connsiteX58" fmla="*/ 2376297 w 9182100"/>
                <a:gd name="connsiteY58" fmla="*/ 601691 h 765639"/>
                <a:gd name="connsiteX59" fmla="*/ 2570416 w 9182100"/>
                <a:gd name="connsiteY59" fmla="*/ 584165 h 765639"/>
                <a:gd name="connsiteX60" fmla="*/ 2764155 w 9182100"/>
                <a:gd name="connsiteY60" fmla="*/ 571497 h 765639"/>
                <a:gd name="connsiteX61" fmla="*/ 2956941 w 9182100"/>
                <a:gd name="connsiteY61" fmla="*/ 564163 h 765639"/>
                <a:gd name="connsiteX62" fmla="*/ 3148298 w 9182100"/>
                <a:gd name="connsiteY62" fmla="*/ 562639 h 765639"/>
                <a:gd name="connsiteX63" fmla="*/ 3337274 w 9182100"/>
                <a:gd name="connsiteY63" fmla="*/ 568544 h 765639"/>
                <a:gd name="connsiteX64" fmla="*/ 3522345 w 9182100"/>
                <a:gd name="connsiteY64" fmla="*/ 583308 h 765639"/>
                <a:gd name="connsiteX65" fmla="*/ 3567779 w 9182100"/>
                <a:gd name="connsiteY65" fmla="*/ 588642 h 765639"/>
                <a:gd name="connsiteX66" fmla="*/ 3613785 w 9182100"/>
                <a:gd name="connsiteY66" fmla="*/ 594357 h 765639"/>
                <a:gd name="connsiteX67" fmla="*/ 3713798 w 9182100"/>
                <a:gd name="connsiteY67" fmla="*/ 607882 h 765639"/>
                <a:gd name="connsiteX68" fmla="*/ 3913823 w 9182100"/>
                <a:gd name="connsiteY68" fmla="*/ 634838 h 765639"/>
                <a:gd name="connsiteX69" fmla="*/ 4315873 w 9182100"/>
                <a:gd name="connsiteY69" fmla="*/ 686273 h 765639"/>
                <a:gd name="connsiteX70" fmla="*/ 4517422 w 9182100"/>
                <a:gd name="connsiteY70" fmla="*/ 710086 h 765639"/>
                <a:gd name="connsiteX71" fmla="*/ 4728972 w 9182100"/>
                <a:gd name="connsiteY71" fmla="*/ 731422 h 765639"/>
                <a:gd name="connsiteX72" fmla="*/ 5162931 w 9182100"/>
                <a:gd name="connsiteY72" fmla="*/ 744185 h 765639"/>
                <a:gd name="connsiteX73" fmla="*/ 5594033 w 9182100"/>
                <a:gd name="connsiteY73" fmla="*/ 706466 h 765639"/>
                <a:gd name="connsiteX74" fmla="*/ 5982939 w 9182100"/>
                <a:gd name="connsiteY74" fmla="*/ 655793 h 765639"/>
                <a:gd name="connsiteX75" fmla="*/ 6075045 w 9182100"/>
                <a:gd name="connsiteY75" fmla="*/ 648459 h 765639"/>
                <a:gd name="connsiteX76" fmla="*/ 6167819 w 9182100"/>
                <a:gd name="connsiteY76" fmla="*/ 643887 h 765639"/>
                <a:gd name="connsiteX77" fmla="*/ 6361081 w 9182100"/>
                <a:gd name="connsiteY77" fmla="*/ 639124 h 765639"/>
                <a:gd name="connsiteX78" fmla="*/ 6757321 w 9182100"/>
                <a:gd name="connsiteY78" fmla="*/ 640458 h 765639"/>
                <a:gd name="connsiteX79" fmla="*/ 7156704 w 9182100"/>
                <a:gd name="connsiteY79" fmla="*/ 649030 h 765639"/>
                <a:gd name="connsiteX80" fmla="*/ 7556373 w 9182100"/>
                <a:gd name="connsiteY80" fmla="*/ 662365 h 765639"/>
                <a:gd name="connsiteX81" fmla="*/ 7952328 w 9182100"/>
                <a:gd name="connsiteY81" fmla="*/ 682177 h 765639"/>
                <a:gd name="connsiteX82" fmla="*/ 8000714 w 9182100"/>
                <a:gd name="connsiteY82" fmla="*/ 685511 h 765639"/>
                <a:gd name="connsiteX83" fmla="*/ 8047196 w 9182100"/>
                <a:gd name="connsiteY83" fmla="*/ 689416 h 765639"/>
                <a:gd name="connsiteX84" fmla="*/ 8097965 w 9182100"/>
                <a:gd name="connsiteY84" fmla="*/ 693893 h 765639"/>
                <a:gd name="connsiteX85" fmla="*/ 8152733 w 9182100"/>
                <a:gd name="connsiteY85" fmla="*/ 697894 h 765639"/>
                <a:gd name="connsiteX86" fmla="*/ 8363903 w 9182100"/>
                <a:gd name="connsiteY86" fmla="*/ 705133 h 765639"/>
                <a:gd name="connsiteX87" fmla="*/ 8777764 w 9182100"/>
                <a:gd name="connsiteY87" fmla="*/ 698084 h 765639"/>
                <a:gd name="connsiteX88" fmla="*/ 9182005 w 9182100"/>
                <a:gd name="connsiteY88" fmla="*/ 668366 h 765639"/>
                <a:gd name="connsiteX89" fmla="*/ 9182005 w 9182100"/>
                <a:gd name="connsiteY89" fmla="*/ 351088 h 765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9182100" h="765639">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bg1">
                <a:alpha val="30000"/>
              </a:schemeClr>
            </a:solidFill>
            <a:ln w="9525" cap="flat">
              <a:noFill/>
              <a:prstDash val="solid"/>
              <a:miter/>
            </a:ln>
          </p:spPr>
          <p:txBody>
            <a:bodyPr rtlCol="0" anchor="ctr"/>
            <a:lstStyle/>
            <a:p>
              <a:endParaRPr lang="en-US" dirty="0"/>
            </a:p>
          </p:txBody>
        </p:sp>
      </p:grpSp>
      <p:sp>
        <p:nvSpPr>
          <p:cNvPr id="5" name="Footer Placeholder 4">
            <a:extLst>
              <a:ext uri="{FF2B5EF4-FFF2-40B4-BE49-F238E27FC236}">
                <a16:creationId xmlns:a16="http://schemas.microsoft.com/office/drawing/2014/main" id="{74C57617-A35B-7E49-BC6E-CCB13A59DEE5}"/>
              </a:ext>
            </a:extLst>
          </p:cNvPr>
          <p:cNvSpPr>
            <a:spLocks noGrp="1"/>
          </p:cNvSpPr>
          <p:nvPr>
            <p:ph type="ftr" sz="quarter" idx="11"/>
          </p:nvPr>
        </p:nvSpPr>
        <p:spPr>
          <a:xfrm>
            <a:off x="4307840" y="9040142"/>
            <a:ext cx="4389120" cy="519289"/>
          </a:xfrm>
        </p:spPr>
        <p:txBody>
          <a:bodyPr vert="horz" lIns="91440" tIns="45720" rIns="91440" bIns="45720" rtlCol="0" anchor="ctr">
            <a:normAutofit/>
          </a:bodyPr>
          <a:lstStyle/>
          <a:p>
            <a:pPr defTabSz="914400">
              <a:spcAft>
                <a:spcPts val="600"/>
              </a:spcAft>
              <a:defRPr/>
            </a:pPr>
            <a:r>
              <a:rPr lang="en-US" sz="1500" kern="1200" dirty="0">
                <a:solidFill>
                  <a:prstClr val="black">
                    <a:tint val="75000"/>
                  </a:prstClr>
                </a:solidFill>
                <a:latin typeface="Calibri" panose="020F0502020204030204"/>
                <a:ea typeface="+mn-ea"/>
                <a:cs typeface="+mn-cs"/>
              </a:rPr>
              <a:t>The Care Partner Project ©2023</a:t>
            </a:r>
          </a:p>
        </p:txBody>
      </p:sp>
      <p:sp>
        <p:nvSpPr>
          <p:cNvPr id="3" name="TextBox 2">
            <a:extLst>
              <a:ext uri="{FF2B5EF4-FFF2-40B4-BE49-F238E27FC236}">
                <a16:creationId xmlns:a16="http://schemas.microsoft.com/office/drawing/2014/main" id="{09F01F27-8F22-2E4A-8611-87E00156D556}"/>
              </a:ext>
            </a:extLst>
          </p:cNvPr>
          <p:cNvSpPr txBox="1"/>
          <p:nvPr/>
        </p:nvSpPr>
        <p:spPr>
          <a:xfrm>
            <a:off x="851613" y="8393251"/>
            <a:ext cx="3034145" cy="461665"/>
          </a:xfrm>
          <a:prstGeom prst="rect">
            <a:avLst/>
          </a:prstGeom>
          <a:solidFill>
            <a:schemeClr val="bg2"/>
          </a:solidFill>
        </p:spPr>
        <p:txBody>
          <a:bodyPr wrap="square" rtlCol="0">
            <a:spAutoFit/>
          </a:bodyPr>
          <a:lstStyle/>
          <a:p>
            <a:pPr>
              <a:spcAft>
                <a:spcPts val="600"/>
              </a:spcAft>
            </a:pPr>
            <a:r>
              <a:rPr lang="en-US" sz="2400" dirty="0">
                <a:solidFill>
                  <a:schemeClr val="bg1"/>
                </a:solidFill>
                <a:hlinkClick r:id="rId4"/>
              </a:rPr>
              <a:t>www.FiveWishes.org</a:t>
            </a:r>
            <a:endParaRPr lang="en-US" sz="2400" dirty="0">
              <a:solidFill>
                <a:schemeClr val="bg1"/>
              </a:solidFill>
            </a:endParaRPr>
          </a:p>
        </p:txBody>
      </p:sp>
      <p:sp>
        <p:nvSpPr>
          <p:cNvPr id="4" name="Slide Number Placeholder 3">
            <a:extLst>
              <a:ext uri="{FF2B5EF4-FFF2-40B4-BE49-F238E27FC236}">
                <a16:creationId xmlns:a16="http://schemas.microsoft.com/office/drawing/2014/main" id="{61F2FFA5-2344-3640-92F8-18B73B1DECD5}"/>
              </a:ext>
            </a:extLst>
          </p:cNvPr>
          <p:cNvSpPr>
            <a:spLocks noGrp="1"/>
          </p:cNvSpPr>
          <p:nvPr>
            <p:ph type="sldNum" sz="quarter" idx="4"/>
          </p:nvPr>
        </p:nvSpPr>
        <p:spPr/>
        <p:txBody>
          <a:bodyPr/>
          <a:lstStyle/>
          <a:p>
            <a:fld id="{5545935D-753C-6342-B658-0DC896E1BF92}" type="slidenum">
              <a:rPr lang="en-US" smtClean="0"/>
              <a:t>24</a:t>
            </a:fld>
            <a:endParaRPr lang="en-US" dirty="0"/>
          </a:p>
        </p:txBody>
      </p:sp>
    </p:spTree>
    <p:extLst>
      <p:ext uri="{BB962C8B-B14F-4D97-AF65-F5344CB8AC3E}">
        <p14:creationId xmlns:p14="http://schemas.microsoft.com/office/powerpoint/2010/main" val="3242062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circle&#10;&#10;Description automatically generated">
            <a:extLst>
              <a:ext uri="{FF2B5EF4-FFF2-40B4-BE49-F238E27FC236}">
                <a16:creationId xmlns:a16="http://schemas.microsoft.com/office/drawing/2014/main" id="{830BE970-8048-6F45-9A80-365C091AE3EE}"/>
              </a:ext>
            </a:extLst>
          </p:cNvPr>
          <p:cNvPicPr>
            <a:picLocks noChangeAspect="1"/>
          </p:cNvPicPr>
          <p:nvPr/>
        </p:nvPicPr>
        <p:blipFill rotWithShape="1">
          <a:blip r:embed="rId3"/>
          <a:srcRect l="9163" r="7504"/>
          <a:stretch/>
        </p:blipFill>
        <p:spPr>
          <a:xfrm>
            <a:off x="2975956" y="2656135"/>
            <a:ext cx="6755924" cy="4755008"/>
          </a:xfrm>
          <a:prstGeom prst="rect">
            <a:avLst/>
          </a:prstGeom>
        </p:spPr>
      </p:pic>
      <p:sp>
        <p:nvSpPr>
          <p:cNvPr id="2" name="Title 1">
            <a:extLst>
              <a:ext uri="{FF2B5EF4-FFF2-40B4-BE49-F238E27FC236}">
                <a16:creationId xmlns:a16="http://schemas.microsoft.com/office/drawing/2014/main" id="{5AB6FEC2-8E8B-E64E-810C-F643BB6CA5AC}"/>
              </a:ext>
            </a:extLst>
          </p:cNvPr>
          <p:cNvSpPr>
            <a:spLocks noGrp="1"/>
          </p:cNvSpPr>
          <p:nvPr>
            <p:ph type="title"/>
          </p:nvPr>
        </p:nvSpPr>
        <p:spPr>
          <a:xfrm>
            <a:off x="397989" y="7773200"/>
            <a:ext cx="12279942" cy="1059322"/>
          </a:xfrm>
        </p:spPr>
        <p:txBody>
          <a:bodyPr>
            <a:normAutofit/>
          </a:bodyPr>
          <a:lstStyle/>
          <a:p>
            <a:pPr algn="ctr"/>
            <a:r>
              <a:rPr lang="en-US" sz="5689" dirty="0"/>
              <a:t>Let’s Talk! Questions? Your Ideas?</a:t>
            </a:r>
          </a:p>
        </p:txBody>
      </p:sp>
      <p:sp>
        <p:nvSpPr>
          <p:cNvPr id="3" name="Footer Placeholder 2">
            <a:extLst>
              <a:ext uri="{FF2B5EF4-FFF2-40B4-BE49-F238E27FC236}">
                <a16:creationId xmlns:a16="http://schemas.microsoft.com/office/drawing/2014/main" id="{7A06D7C9-64A8-9B43-BA7D-AF6CFE83EC69}"/>
              </a:ext>
            </a:extLst>
          </p:cNvPr>
          <p:cNvSpPr>
            <a:spLocks noGrp="1"/>
          </p:cNvSpPr>
          <p:nvPr>
            <p:ph type="ftr" sz="quarter" idx="11"/>
          </p:nvPr>
        </p:nvSpPr>
        <p:spPr>
          <a:xfrm>
            <a:off x="4307840" y="9040143"/>
            <a:ext cx="4389120" cy="519289"/>
          </a:xfrm>
        </p:spPr>
        <p:txBody>
          <a:bodyPr>
            <a:normAutofit/>
          </a:bodyPr>
          <a:lstStyle/>
          <a:p>
            <a:pPr>
              <a:spcAft>
                <a:spcPts val="853"/>
              </a:spcAft>
              <a:defRPr/>
            </a:pPr>
            <a:r>
              <a:rPr lang="en-US" dirty="0">
                <a:solidFill>
                  <a:srgbClr val="FFFFFF"/>
                </a:solidFill>
              </a:rPr>
              <a:t>The Care Partner Project ©2023</a:t>
            </a:r>
          </a:p>
        </p:txBody>
      </p:sp>
      <p:sp>
        <p:nvSpPr>
          <p:cNvPr id="4" name="Slide Number Placeholder 3">
            <a:extLst>
              <a:ext uri="{FF2B5EF4-FFF2-40B4-BE49-F238E27FC236}">
                <a16:creationId xmlns:a16="http://schemas.microsoft.com/office/drawing/2014/main" id="{D9C1F27D-BEA7-544A-A270-B5702F3C7740}"/>
              </a:ext>
            </a:extLst>
          </p:cNvPr>
          <p:cNvSpPr>
            <a:spLocks noGrp="1"/>
          </p:cNvSpPr>
          <p:nvPr>
            <p:ph type="sldNum" sz="quarter" idx="12"/>
          </p:nvPr>
        </p:nvSpPr>
        <p:spPr/>
        <p:txBody>
          <a:bodyPr/>
          <a:lstStyle/>
          <a:p>
            <a:fld id="{86CB4B4D-7CA3-9044-876B-883B54F8677D}" type="slidenum">
              <a:rPr lang="en-US" smtClean="0"/>
              <a:t>25</a:t>
            </a:fld>
            <a:endParaRPr lang="en-US" dirty="0"/>
          </a:p>
        </p:txBody>
      </p:sp>
    </p:spTree>
    <p:extLst>
      <p:ext uri="{BB962C8B-B14F-4D97-AF65-F5344CB8AC3E}">
        <p14:creationId xmlns:p14="http://schemas.microsoft.com/office/powerpoint/2010/main" val="2731778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a:defRPr/>
            </a:pPr>
            <a:r>
              <a:rPr lang="en-US" dirty="0">
                <a:solidFill>
                  <a:schemeClr val="tx1">
                    <a:lumMod val="65000"/>
                    <a:lumOff val="35000"/>
                  </a:schemeClr>
                </a:solidFill>
              </a:rPr>
              <a:t>The Care Partner Project ©2023</a:t>
            </a:r>
          </a:p>
        </p:txBody>
      </p:sp>
      <p:sp>
        <p:nvSpPr>
          <p:cNvPr id="2" name="Title 1"/>
          <p:cNvSpPr>
            <a:spLocks noGrp="1"/>
          </p:cNvSpPr>
          <p:nvPr>
            <p:ph type="title" idx="4294967295"/>
          </p:nvPr>
        </p:nvSpPr>
        <p:spPr>
          <a:xfrm>
            <a:off x="831454" y="658462"/>
            <a:ext cx="5860291" cy="1652693"/>
          </a:xfrm>
        </p:spPr>
        <p:txBody>
          <a:bodyPr>
            <a:normAutofit/>
          </a:bodyPr>
          <a:lstStyle/>
          <a:p>
            <a:pPr>
              <a:defRPr/>
            </a:pPr>
            <a:r>
              <a:rPr lang="en-US" sz="6258" dirty="0"/>
              <a:t>Thank you!</a:t>
            </a:r>
          </a:p>
        </p:txBody>
      </p:sp>
      <p:sp>
        <p:nvSpPr>
          <p:cNvPr id="9" name="Text Placeholder 8"/>
          <p:cNvSpPr>
            <a:spLocks noGrp="1"/>
          </p:cNvSpPr>
          <p:nvPr>
            <p:ph type="body" sz="half" idx="4294967295"/>
          </p:nvPr>
        </p:nvSpPr>
        <p:spPr>
          <a:xfrm>
            <a:off x="755599" y="2397113"/>
            <a:ext cx="6317491" cy="4095609"/>
          </a:xfrm>
        </p:spPr>
        <p:txBody>
          <a:bodyPr>
            <a:normAutofit fontScale="92500" lnSpcReduction="10000"/>
          </a:bodyPr>
          <a:lstStyle/>
          <a:p>
            <a:pPr>
              <a:lnSpc>
                <a:spcPct val="140000"/>
              </a:lnSpc>
              <a:defRPr/>
            </a:pPr>
            <a:r>
              <a:rPr lang="en-US" sz="2844" dirty="0">
                <a:cs typeface="Arial"/>
              </a:rPr>
              <a:t>If this presentation was helpful to you, kindly  spread the word about today’s presentation</a:t>
            </a:r>
            <a:r>
              <a:rPr lang="en-US" sz="2844" b="1" dirty="0">
                <a:cs typeface="Arial"/>
              </a:rPr>
              <a:t> </a:t>
            </a:r>
            <a:r>
              <a:rPr lang="en-US" sz="2844" dirty="0">
                <a:cs typeface="Arial"/>
              </a:rPr>
              <a:t>with your groups in our area. </a:t>
            </a:r>
            <a:br>
              <a:rPr lang="en-US" sz="2844" b="1" dirty="0">
                <a:cs typeface="Arial"/>
              </a:rPr>
            </a:br>
            <a:endParaRPr lang="en-US" sz="2844" b="1" dirty="0">
              <a:cs typeface="Arial"/>
            </a:endParaRPr>
          </a:p>
          <a:p>
            <a:pPr>
              <a:lnSpc>
                <a:spcPct val="140000"/>
              </a:lnSpc>
              <a:defRPr/>
            </a:pPr>
            <a:r>
              <a:rPr lang="en-US" sz="2844" dirty="0">
                <a:cs typeface="Arial"/>
              </a:rPr>
              <a:t>I speak on other topics, as well.  (In person or on ZOOM!)</a:t>
            </a:r>
            <a:r>
              <a:rPr lang="en-US" sz="2844" b="1" dirty="0">
                <a:cs typeface="Arial"/>
              </a:rPr>
              <a:t> </a:t>
            </a:r>
            <a:r>
              <a:rPr lang="en-US" sz="2844" dirty="0">
                <a:cs typeface="Arial"/>
              </a:rPr>
              <a:t>Just call or drop me a note!</a:t>
            </a:r>
            <a:br>
              <a:rPr lang="en-US" sz="2844" b="1" dirty="0">
                <a:cs typeface="Arial"/>
              </a:rPr>
            </a:br>
            <a:endParaRPr lang="en-US" sz="2844" b="1" dirty="0">
              <a:cs typeface="Arial"/>
            </a:endParaRPr>
          </a:p>
          <a:p>
            <a:pPr algn="ctr">
              <a:lnSpc>
                <a:spcPct val="140000"/>
              </a:lnSpc>
              <a:defRPr/>
            </a:pPr>
            <a:endParaRPr lang="en-US" sz="2276" dirty="0">
              <a:cs typeface="Arial"/>
            </a:endParaRPr>
          </a:p>
        </p:txBody>
      </p:sp>
      <p:sp>
        <p:nvSpPr>
          <p:cNvPr id="5" name="TextBox 4">
            <a:extLst>
              <a:ext uri="{FF2B5EF4-FFF2-40B4-BE49-F238E27FC236}">
                <a16:creationId xmlns:a16="http://schemas.microsoft.com/office/drawing/2014/main" id="{1E9743CF-D04E-3040-96CA-8016ED32C38D}"/>
              </a:ext>
            </a:extLst>
          </p:cNvPr>
          <p:cNvSpPr txBox="1"/>
          <p:nvPr/>
        </p:nvSpPr>
        <p:spPr>
          <a:xfrm>
            <a:off x="8257840" y="3413867"/>
            <a:ext cx="2926080" cy="2062103"/>
          </a:xfrm>
          <a:prstGeom prst="rect">
            <a:avLst/>
          </a:prstGeom>
          <a:noFill/>
        </p:spPr>
        <p:txBody>
          <a:bodyPr wrap="square" rtlCol="0">
            <a:spAutoFit/>
          </a:bodyPr>
          <a:lstStyle/>
          <a:p>
            <a:pPr algn="ctr"/>
            <a:r>
              <a:rPr lang="en-US" sz="2560" dirty="0">
                <a:solidFill>
                  <a:schemeClr val="tx2"/>
                </a:solidFill>
              </a:rPr>
              <a:t>Your Name  Credentials</a:t>
            </a:r>
          </a:p>
          <a:p>
            <a:pPr algn="ctr"/>
            <a:r>
              <a:rPr lang="en-US" sz="2560" dirty="0">
                <a:solidFill>
                  <a:schemeClr val="tx2"/>
                </a:solidFill>
              </a:rPr>
              <a:t>Company Name</a:t>
            </a:r>
          </a:p>
          <a:p>
            <a:pPr algn="ctr"/>
            <a:r>
              <a:rPr lang="en-US" sz="2560" dirty="0">
                <a:solidFill>
                  <a:schemeClr val="tx2"/>
                </a:solidFill>
              </a:rPr>
              <a:t>Phone Number</a:t>
            </a:r>
          </a:p>
          <a:p>
            <a:pPr algn="ctr"/>
            <a:r>
              <a:rPr lang="en-US" sz="2560" dirty="0">
                <a:solidFill>
                  <a:schemeClr val="tx2"/>
                </a:solidFill>
              </a:rPr>
              <a:t>Email</a:t>
            </a:r>
            <a:endParaRPr lang="en-US" sz="2560" dirty="0"/>
          </a:p>
        </p:txBody>
      </p:sp>
      <p:sp>
        <p:nvSpPr>
          <p:cNvPr id="10" name="TextBox 9">
            <a:extLst>
              <a:ext uri="{FF2B5EF4-FFF2-40B4-BE49-F238E27FC236}">
                <a16:creationId xmlns:a16="http://schemas.microsoft.com/office/drawing/2014/main" id="{2FE53C14-286B-7B40-98B2-FDFE2D9D0C43}"/>
              </a:ext>
            </a:extLst>
          </p:cNvPr>
          <p:cNvSpPr txBox="1"/>
          <p:nvPr/>
        </p:nvSpPr>
        <p:spPr>
          <a:xfrm>
            <a:off x="8696960" y="1484809"/>
            <a:ext cx="2486960" cy="1274195"/>
          </a:xfrm>
          <a:prstGeom prst="rect">
            <a:avLst/>
          </a:prstGeom>
          <a:noFill/>
        </p:spPr>
        <p:txBody>
          <a:bodyPr wrap="square" rtlCol="0">
            <a:spAutoFit/>
          </a:bodyPr>
          <a:lstStyle/>
          <a:p>
            <a:r>
              <a:rPr lang="en-US" sz="2560" dirty="0"/>
              <a:t>Presenter: Insert your headshot here. </a:t>
            </a:r>
          </a:p>
        </p:txBody>
      </p:sp>
      <p:pic>
        <p:nvPicPr>
          <p:cNvPr id="7" name="Picture 6" descr="Text, letter&#10;&#10;Description automatically generated">
            <a:extLst>
              <a:ext uri="{FF2B5EF4-FFF2-40B4-BE49-F238E27FC236}">
                <a16:creationId xmlns:a16="http://schemas.microsoft.com/office/drawing/2014/main" id="{FB5761AF-731D-4C45-985B-621FF7F820B7}"/>
              </a:ext>
            </a:extLst>
          </p:cNvPr>
          <p:cNvPicPr>
            <a:picLocks noChangeAspect="1"/>
          </p:cNvPicPr>
          <p:nvPr/>
        </p:nvPicPr>
        <p:blipFill rotWithShape="1">
          <a:blip r:embed="rId3"/>
          <a:srcRect l="8057" t="13198" r="8308" b="31843"/>
          <a:stretch/>
        </p:blipFill>
        <p:spPr>
          <a:xfrm rot="2566388">
            <a:off x="6361858" y="5220096"/>
            <a:ext cx="3304286" cy="3257006"/>
          </a:xfrm>
          <a:prstGeom prst="rect">
            <a:avLst/>
          </a:prstGeom>
        </p:spPr>
      </p:pic>
      <p:sp>
        <p:nvSpPr>
          <p:cNvPr id="4" name="Slide Number Placeholder 3">
            <a:extLst>
              <a:ext uri="{FF2B5EF4-FFF2-40B4-BE49-F238E27FC236}">
                <a16:creationId xmlns:a16="http://schemas.microsoft.com/office/drawing/2014/main" id="{F8C4705E-CBCA-D04A-8A05-A85DA9999B28}"/>
              </a:ext>
            </a:extLst>
          </p:cNvPr>
          <p:cNvSpPr>
            <a:spLocks noGrp="1"/>
          </p:cNvSpPr>
          <p:nvPr>
            <p:ph type="sldNum" sz="quarter" idx="12"/>
          </p:nvPr>
        </p:nvSpPr>
        <p:spPr/>
        <p:txBody>
          <a:bodyPr/>
          <a:lstStyle/>
          <a:p>
            <a:fld id="{86CB4B4D-7CA3-9044-876B-883B54F8677D}" type="slidenum">
              <a:rPr lang="en-US" smtClean="0"/>
              <a:t>26</a:t>
            </a:fld>
            <a:endParaRPr lang="en-US" dirty="0"/>
          </a:p>
        </p:txBody>
      </p:sp>
    </p:spTree>
    <p:extLst>
      <p:ext uri="{BB962C8B-B14F-4D97-AF65-F5344CB8AC3E}">
        <p14:creationId xmlns:p14="http://schemas.microsoft.com/office/powerpoint/2010/main" val="3395639671"/>
      </p:ext>
    </p:extLst>
  </p:cSld>
  <p:clrMapOvr>
    <a:masterClrMapping/>
  </p:clrMapOvr>
  <p:transition spd="slow">
    <p:push dir="u"/>
  </p:transition>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New_Template4">
  <a:themeElements>
    <a:clrScheme name="New_Template4">
      <a:dk1>
        <a:srgbClr val="000000"/>
      </a:dk1>
      <a:lt1>
        <a:srgbClr val="FFFFFF"/>
      </a:lt1>
      <a:dk2>
        <a:srgbClr val="A7A7A7"/>
      </a:dk2>
      <a:lt2>
        <a:srgbClr val="535353"/>
      </a:lt2>
      <a:accent1>
        <a:srgbClr val="738FAF"/>
      </a:accent1>
      <a:accent2>
        <a:srgbClr val="74B6A8"/>
      </a:accent2>
      <a:accent3>
        <a:srgbClr val="A0AA69"/>
      </a:accent3>
      <a:accent4>
        <a:srgbClr val="CBA968"/>
      </a:accent4>
      <a:accent5>
        <a:srgbClr val="D08A7A"/>
      </a:accent5>
      <a:accent6>
        <a:srgbClr val="9E95A9"/>
      </a:accent6>
      <a:hlink>
        <a:srgbClr val="0000FF"/>
      </a:hlink>
      <a:folHlink>
        <a:srgbClr val="FF00FF"/>
      </a:folHlink>
    </a:clrScheme>
    <a:fontScheme name="New_Template4">
      <a:majorFont>
        <a:latin typeface="Helvetica"/>
        <a:ea typeface="Helvetica"/>
        <a:cs typeface="Helvetica"/>
      </a:majorFont>
      <a:minorFont>
        <a:latin typeface="Helvetica Neue"/>
        <a:ea typeface="Helvetica Neue"/>
        <a:cs typeface="Helvetica Neue"/>
      </a:minorFont>
    </a:fontScheme>
    <a:fmtScheme name="New_Template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F5CAA"/>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000" b="1"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1730</TotalTime>
  <Words>3488</Words>
  <Application>Microsoft Macintosh PowerPoint</Application>
  <PresentationFormat>Custom</PresentationFormat>
  <Paragraphs>312</Paragraphs>
  <Slides>26</Slides>
  <Notes>25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26</vt:i4>
      </vt:variant>
    </vt:vector>
  </HeadingPairs>
  <TitlesOfParts>
    <vt:vector size="35" baseType="lpstr">
      <vt:lpstr>Arial</vt:lpstr>
      <vt:lpstr>Avenir Next LT Pro</vt:lpstr>
      <vt:lpstr>Calibri</vt:lpstr>
      <vt:lpstr>Calibri Light</vt:lpstr>
      <vt:lpstr>Courier New</vt:lpstr>
      <vt:lpstr>Helvetica Neue</vt:lpstr>
      <vt:lpstr>Source Sans Pro</vt:lpstr>
      <vt:lpstr>Wingdings</vt:lpstr>
      <vt:lpstr>Office Theme</vt:lpstr>
      <vt:lpstr>PowerPoint Presentation</vt:lpstr>
      <vt:lpstr>PowerPoint Presentation</vt:lpstr>
      <vt:lpstr>Proud to be a Community Educator!</vt:lpstr>
      <vt:lpstr>Today’s Plan:  Our Next Hour Together </vt:lpstr>
      <vt:lpstr>PowerPoint Presentation</vt:lpstr>
      <vt:lpstr>PowerPoint Presentation</vt:lpstr>
      <vt:lpstr>What are Your Wishes?</vt:lpstr>
      <vt:lpstr>PowerPoint Presentation</vt:lpstr>
      <vt:lpstr>PowerPoint Presentation</vt:lpstr>
      <vt:lpstr>PowerPoint Presentation</vt:lpstr>
      <vt:lpstr>A trusted person with your medical power of attorney at your side.</vt:lpstr>
      <vt:lpstr>PowerPoint Presentation</vt:lpstr>
      <vt:lpstr>DNR does Not Mean “Do Not Treat”</vt:lpstr>
      <vt:lpstr>Some “Wrinkles” to the DNR!  In some states, there is a DNR for out-of-hospital care and another for in-hospital care  </vt:lpstr>
      <vt:lpstr>Some things to think about for your DNR… </vt:lpstr>
      <vt:lpstr>Charlie’s Story</vt:lpstr>
      <vt:lpstr>What is a POLST?   Physician Orders for Life-Sustaining Treatment </vt:lpstr>
      <vt:lpstr> </vt:lpstr>
      <vt:lpstr>Pitfalls to the POLST! </vt:lpstr>
      <vt:lpstr>Where to Find Good Information</vt:lpstr>
      <vt:lpstr>PowerPoint Presentation</vt:lpstr>
      <vt:lpstr>PowerPoint Presentation</vt:lpstr>
      <vt:lpstr>PowerPoint Presentation</vt:lpstr>
      <vt:lpstr>A trusted person with your medical power of attorney at your side.</vt:lpstr>
      <vt:lpstr>Let’s Talk! Questions? Your Ideas?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Karen Curtiss</dc:creator>
  <cp:lastModifiedBy>Karen Curtiss</cp:lastModifiedBy>
  <cp:revision>8</cp:revision>
  <dcterms:created xsi:type="dcterms:W3CDTF">2022-10-29T20:28:18Z</dcterms:created>
  <dcterms:modified xsi:type="dcterms:W3CDTF">2023-10-20T14:24:29Z</dcterms:modified>
</cp:coreProperties>
</file>