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 id="2147483669" r:id="rId2"/>
  </p:sldMasterIdLst>
  <p:notesMasterIdLst>
    <p:notesMasterId r:id="rId44"/>
  </p:notesMasterIdLst>
  <p:sldIdLst>
    <p:sldId id="256" r:id="rId3"/>
    <p:sldId id="257" r:id="rId4"/>
    <p:sldId id="258" r:id="rId5"/>
    <p:sldId id="259" r:id="rId6"/>
    <p:sldId id="303" r:id="rId7"/>
    <p:sldId id="302" r:id="rId8"/>
    <p:sldId id="261" r:id="rId9"/>
    <p:sldId id="262" r:id="rId10"/>
    <p:sldId id="263" r:id="rId11"/>
    <p:sldId id="264" r:id="rId12"/>
    <p:sldId id="265" r:id="rId13"/>
    <p:sldId id="266" r:id="rId14"/>
    <p:sldId id="268" r:id="rId15"/>
    <p:sldId id="269" r:id="rId16"/>
    <p:sldId id="270" r:id="rId17"/>
    <p:sldId id="271" r:id="rId18"/>
    <p:sldId id="272" r:id="rId19"/>
    <p:sldId id="273" r:id="rId20"/>
    <p:sldId id="274" r:id="rId21"/>
    <p:sldId id="275" r:id="rId22"/>
    <p:sldId id="276" r:id="rId23"/>
    <p:sldId id="278" r:id="rId24"/>
    <p:sldId id="281" r:id="rId25"/>
    <p:sldId id="280" r:id="rId26"/>
    <p:sldId id="282" r:id="rId27"/>
    <p:sldId id="304" r:id="rId28"/>
    <p:sldId id="301" r:id="rId29"/>
    <p:sldId id="285" r:id="rId30"/>
    <p:sldId id="286" r:id="rId31"/>
    <p:sldId id="287" r:id="rId32"/>
    <p:sldId id="288" r:id="rId33"/>
    <p:sldId id="289" r:id="rId34"/>
    <p:sldId id="290" r:id="rId35"/>
    <p:sldId id="291" r:id="rId36"/>
    <p:sldId id="292" r:id="rId37"/>
    <p:sldId id="293" r:id="rId38"/>
    <p:sldId id="294" r:id="rId39"/>
    <p:sldId id="295" r:id="rId40"/>
    <p:sldId id="299" r:id="rId41"/>
    <p:sldId id="296" r:id="rId42"/>
    <p:sldId id="297" r:id="rId43"/>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
      <p:font typeface="Helvetica Neue" panose="02000503000000020004" pitchFamily="2" charset="0"/>
      <p:regular r:id="rId49"/>
      <p:bold r:id="rId50"/>
      <p:italic r:id="rId51"/>
      <p:boldItalic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6" roundtripDataSignature="AMtx7mj0hHcnsTPRgF5aFbJmkTF2O4mq2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88"/>
    <p:restoredTop sz="94648"/>
  </p:normalViewPr>
  <p:slideViewPr>
    <p:cSldViewPr snapToGrid="0">
      <p:cViewPr varScale="1">
        <p:scale>
          <a:sx n="117" d="100"/>
          <a:sy n="117" d="100"/>
        </p:scale>
        <p:origin x="1528" y="168"/>
      </p:cViewPr>
      <p:guideLst>
        <p:guide orient="horz" pos="2160"/>
        <p:guide pos="288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3.fntdata"/><Relationship Id="rId50" Type="http://schemas.openxmlformats.org/officeDocument/2006/relationships/font" Target="fonts/font6.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1.fntdata"/><Relationship Id="rId58" Type="http://schemas.openxmlformats.org/officeDocument/2006/relationships/viewProps" Target="viewProp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4.fntdata"/><Relationship Id="rId56" Type="http://customschemas.google.com/relationships/presentationmetadata" Target="metadata"/><Relationship Id="rId8" Type="http://schemas.openxmlformats.org/officeDocument/2006/relationships/slide" Target="slides/slide6.xml"/><Relationship Id="rId51" Type="http://schemas.openxmlformats.org/officeDocument/2006/relationships/font" Target="fonts/font7.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2.fntdata"/><Relationship Id="rId5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5.fntdata"/><Relationship Id="rId5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360"/>
              </a:spcBef>
              <a:spcAft>
                <a:spcPts val="0"/>
              </a:spcAft>
              <a:buSzPts val="1400"/>
              <a:buNone/>
              <a:defRPr sz="1200" b="0" i="0" u="none" strike="noStrike" cap="none">
                <a:solidFill>
                  <a:srgbClr val="262626"/>
                </a:solidFill>
                <a:latin typeface="Arial"/>
                <a:ea typeface="Arial"/>
                <a:cs typeface="Arial"/>
                <a:sym typeface="Arial"/>
              </a:defRPr>
            </a:lvl1pPr>
            <a:lvl2pPr marL="914400" marR="0" lvl="1" indent="-228600" algn="l" rtl="0">
              <a:spcBef>
                <a:spcPts val="360"/>
              </a:spcBef>
              <a:spcAft>
                <a:spcPts val="0"/>
              </a:spcAft>
              <a:buSzPts val="1400"/>
              <a:buNone/>
              <a:defRPr sz="1200" b="0" i="0" u="none" strike="noStrike" cap="none">
                <a:solidFill>
                  <a:srgbClr val="262626"/>
                </a:solidFill>
                <a:latin typeface="Arial"/>
                <a:ea typeface="Arial"/>
                <a:cs typeface="Arial"/>
                <a:sym typeface="Arial"/>
              </a:defRPr>
            </a:lvl2pPr>
            <a:lvl3pPr marL="1371600" marR="0" lvl="2" indent="-228600" algn="l" rtl="0">
              <a:spcBef>
                <a:spcPts val="360"/>
              </a:spcBef>
              <a:spcAft>
                <a:spcPts val="0"/>
              </a:spcAft>
              <a:buSzPts val="1400"/>
              <a:buNone/>
              <a:defRPr sz="1200" b="0" i="0" u="none" strike="noStrike" cap="none">
                <a:solidFill>
                  <a:srgbClr val="262626"/>
                </a:solidFill>
                <a:latin typeface="Arial"/>
                <a:ea typeface="Arial"/>
                <a:cs typeface="Arial"/>
                <a:sym typeface="Arial"/>
              </a:defRPr>
            </a:lvl3pPr>
            <a:lvl4pPr marL="1828800" marR="0" lvl="3" indent="-228600" algn="l" rtl="0">
              <a:spcBef>
                <a:spcPts val="360"/>
              </a:spcBef>
              <a:spcAft>
                <a:spcPts val="0"/>
              </a:spcAft>
              <a:buSzPts val="1400"/>
              <a:buNone/>
              <a:defRPr sz="1200" b="0" i="0" u="none" strike="noStrike" cap="none">
                <a:solidFill>
                  <a:srgbClr val="262626"/>
                </a:solidFill>
                <a:latin typeface="Arial"/>
                <a:ea typeface="Arial"/>
                <a:cs typeface="Arial"/>
                <a:sym typeface="Arial"/>
              </a:defRPr>
            </a:lvl4pPr>
            <a:lvl5pPr marL="2286000" marR="0" lvl="4" indent="-228600" algn="l" rtl="0">
              <a:spcBef>
                <a:spcPts val="360"/>
              </a:spcBef>
              <a:spcAft>
                <a:spcPts val="0"/>
              </a:spcAft>
              <a:buSzPts val="1400"/>
              <a:buNone/>
              <a:defRPr sz="1200" b="0" i="0" u="none" strike="noStrike" cap="none">
                <a:solidFill>
                  <a:srgbClr val="262626"/>
                </a:solidFill>
                <a:latin typeface="Arial"/>
                <a:ea typeface="Arial"/>
                <a:cs typeface="Arial"/>
                <a:sym typeface="Arial"/>
              </a:defRPr>
            </a:lvl5pPr>
            <a:lvl6pPr marL="2743200" marR="0" lvl="5" indent="-22860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9pPr>
          </a:lstStyle>
          <a:p>
            <a:endParaRPr/>
          </a:p>
        </p:txBody>
      </p:sp>
      <p:sp>
        <p:nvSpPr>
          <p:cNvPr id="5" name="Google Shape;5;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 </a:t>
            </a: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1: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This presentation reflects our point of view that any consideration of your senior community options should go beyond how the community looks, or even how it feels to you when you visit. It’s a big decision and one that may actually impact so many quality of life and quality of health care you need or receive. We cover a lot of topics that help you consider aspects of quality and safety you may not know about just by “shopping around” or talking to your friends and relatives. As people age, health care and safety are necessary facts of life; as advocates, it’s our job to help get to the nitty-gritty of how to make decisions that optimize your chances for safe, quality care and support.  </a:t>
            </a:r>
            <a:endParaRPr dirty="0"/>
          </a:p>
        </p:txBody>
      </p:sp>
      <p:sp>
        <p:nvSpPr>
          <p:cNvPr id="236" name="Google Shape;236;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2: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PRESENTER: CUSTOMIZE THIS PAGE AS SHOWN</a:t>
            </a:r>
            <a:endParaRPr/>
          </a:p>
        </p:txBody>
      </p:sp>
      <p:sp>
        <p:nvSpPr>
          <p:cNvPr id="244" name="Google Shape;244;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3: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Care Partner Project is dedicated to helping you feel informed and confident as Care Partners to your loved ones. Simple downloadable checklists and grass roots community education are all designed to help “everyday” people know what to watch for and what to do to pitch in for their loved ones’ care. The Care Partner Project also has a fund to help provide professional patient advocates for patients who have no one in their lives to help them through a medical crisis and no other resources, such as good insurance or an income. The Fund provides help for a lot of homeless people and those with developmental challenges. I’m very proud to be a Community Educator for the Care Partner Project in our area!</a:t>
            </a:r>
            <a:endParaRPr/>
          </a:p>
        </p:txBody>
      </p:sp>
      <p:sp>
        <p:nvSpPr>
          <p:cNvPr id="259" name="Google Shape;259;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8" name="Google Shape;268;p4: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 name="Google Shape;269;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12:notes"/>
          <p:cNvSpPr txBox="1">
            <a:spLocks noGrp="1"/>
          </p:cNvSpPr>
          <p:nvPr>
            <p:ph type="body" idx="1"/>
          </p:nvPr>
        </p:nvSpPr>
        <p:spPr>
          <a:xfrm>
            <a:off x="1143000" y="4343400"/>
            <a:ext cx="45720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73" name="Google Shape;373;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2758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11:notes"/>
          <p:cNvSpPr txBox="1">
            <a:spLocks noGrp="1"/>
          </p:cNvSpPr>
          <p:nvPr>
            <p:ph type="body" idx="1"/>
          </p:nvPr>
        </p:nvSpPr>
        <p:spPr>
          <a:xfrm>
            <a:off x="1143000" y="4343400"/>
            <a:ext cx="45720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64" name="Google Shape;364;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4590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p6: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Step 1, take inventory! </a:t>
            </a:r>
            <a:endParaRPr dirty="0"/>
          </a:p>
        </p:txBody>
      </p:sp>
      <p:sp>
        <p:nvSpPr>
          <p:cNvPr id="294" name="Google Shape;294;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7: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p8: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list can be overwhelming! The Care Partner Project offers you free checklists to download so you don’t have to take notes now, but more importantly, you can have all of these topics on this page and in this presentation right at your fingertips. </a:t>
            </a:r>
            <a:endParaRPr/>
          </a:p>
          <a:p>
            <a:pPr marL="0" lvl="0" indent="0" algn="l" rtl="0">
              <a:spcBef>
                <a:spcPts val="360"/>
              </a:spcBef>
              <a:spcAft>
                <a:spcPts val="0"/>
              </a:spcAft>
              <a:buNone/>
            </a:pPr>
            <a:endParaRPr/>
          </a:p>
          <a:p>
            <a:pPr marL="0" lvl="0" indent="0" algn="l" rtl="0">
              <a:spcBef>
                <a:spcPts val="360"/>
              </a:spcBef>
              <a:spcAft>
                <a:spcPts val="0"/>
              </a:spcAft>
              <a:buNone/>
            </a:pPr>
            <a:r>
              <a:rPr lang="en-US"/>
              <a:t>For a small donation, The Care Partner Project also offers a handy spreadsheet to help you organize your notes for each of these topics for every community you contact. </a:t>
            </a:r>
            <a:endParaRPr/>
          </a:p>
          <a:p>
            <a:pPr marL="0" lvl="0" indent="0" algn="l" rtl="0">
              <a:spcBef>
                <a:spcPts val="360"/>
              </a:spcBef>
              <a:spcAft>
                <a:spcPts val="0"/>
              </a:spcAft>
              <a:buNone/>
            </a:pPr>
            <a:endParaRPr/>
          </a:p>
          <a:p>
            <a:pPr marL="0" lvl="0" indent="0" algn="l" rtl="0">
              <a:spcBef>
                <a:spcPts val="360"/>
              </a:spcBef>
              <a:spcAft>
                <a:spcPts val="0"/>
              </a:spcAft>
              <a:buNone/>
            </a:pPr>
            <a:r>
              <a:rPr lang="en-US"/>
              <a:t>It’s a lot of info and a lot of digging but it’s a big decision, and for most of us, a big investment, as well.</a:t>
            </a:r>
            <a:endParaRPr/>
          </a:p>
        </p:txBody>
      </p:sp>
      <p:sp>
        <p:nvSpPr>
          <p:cNvPr id="322" name="Google Shape;322;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6" name="Google Shape;336;p9: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7" name="Google Shape;337;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10: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process of discussing living options is rarely completed in one sitting.</a:t>
            </a:r>
            <a:endParaRPr/>
          </a:p>
        </p:txBody>
      </p:sp>
      <p:sp>
        <p:nvSpPr>
          <p:cNvPr id="352" name="Google Shape;352;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11:notes"/>
          <p:cNvSpPr txBox="1">
            <a:spLocks noGrp="1"/>
          </p:cNvSpPr>
          <p:nvPr>
            <p:ph type="body" idx="1"/>
          </p:nvPr>
        </p:nvSpPr>
        <p:spPr>
          <a:xfrm>
            <a:off x="1143000" y="4343400"/>
            <a:ext cx="45720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dirty="0"/>
              <a:t>We are just trying to inject some of the needs, wants and priorities to include here – quality of care and support, safety and fit for evolving needs. Too often, these are just naturally assumed. We assume that any business that specializes in senior communities would include quality, safety and support for evolving needs as their residents age in place. This would be an erroneous assumption. </a:t>
            </a:r>
            <a:endParaRPr dirty="0"/>
          </a:p>
        </p:txBody>
      </p:sp>
      <p:sp>
        <p:nvSpPr>
          <p:cNvPr id="364" name="Google Shape;364;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3" name="Google Shape;393;p13: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i="1" u="none" strike="noStrike">
                <a:solidFill>
                  <a:schemeClr val="lt1"/>
                </a:solidFill>
                <a:latin typeface="Helvetica Neue"/>
                <a:ea typeface="Helvetica Neue"/>
                <a:cs typeface="Helvetica Neue"/>
                <a:sym typeface="Helvetica Neue"/>
              </a:rPr>
              <a:t>Possible substantial upfront investment, plus ongoing monthly fees. </a:t>
            </a:r>
            <a:endParaRPr/>
          </a:p>
          <a:p>
            <a:pPr marL="0" lvl="0" indent="0" algn="l" rtl="0">
              <a:spcBef>
                <a:spcPts val="360"/>
              </a:spcBef>
              <a:spcAft>
                <a:spcPts val="0"/>
              </a:spcAft>
              <a:buNone/>
            </a:pPr>
            <a:r>
              <a:rPr lang="en-US" sz="1200" i="1" u="none" strike="noStrike">
                <a:solidFill>
                  <a:schemeClr val="lt1"/>
                </a:solidFill>
                <a:latin typeface="Helvetica Neue"/>
                <a:ea typeface="Helvetica Neue"/>
                <a:cs typeface="Helvetica Neue"/>
                <a:sym typeface="Helvetica Neue"/>
              </a:rPr>
              <a:t>A long-term contract may be required.</a:t>
            </a:r>
            <a:endParaRPr/>
          </a:p>
          <a:p>
            <a:pPr marL="0" lvl="0" indent="0" algn="l" rtl="0">
              <a:spcBef>
                <a:spcPts val="360"/>
              </a:spcBef>
              <a:spcAft>
                <a:spcPts val="0"/>
              </a:spcAft>
              <a:buNone/>
            </a:pPr>
            <a:endParaRPr/>
          </a:p>
        </p:txBody>
      </p:sp>
      <p:sp>
        <p:nvSpPr>
          <p:cNvPr id="394" name="Google Shape;394;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14:notes"/>
          <p:cNvSpPr txBox="1">
            <a:spLocks noGrp="1"/>
          </p:cNvSpPr>
          <p:nvPr>
            <p:ph type="body" idx="1"/>
          </p:nvPr>
        </p:nvSpPr>
        <p:spPr>
          <a:xfrm>
            <a:off x="1143000" y="4343400"/>
            <a:ext cx="45720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17" name="Google Shape;417;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0" name="Google Shape;430;p15: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76200" algn="l" rtl="0">
              <a:spcBef>
                <a:spcPts val="0"/>
              </a:spcBef>
              <a:spcAft>
                <a:spcPts val="0"/>
              </a:spcAft>
              <a:buClr>
                <a:srgbClr val="262626"/>
              </a:buClr>
              <a:buSzPts val="1200"/>
              <a:buFont typeface="Noto Sans Symbols"/>
              <a:buChar char="▪"/>
            </a:pPr>
            <a:r>
              <a:rPr lang="en-US"/>
              <a:t>Underestimating costs for making a move.  Budget for labor for packing, unpacking, supplies, final utility bills, any new utility and internet, hook-ups, furniture arranging, furniture disposal (downsizing!), any deposits. </a:t>
            </a:r>
            <a:endParaRPr/>
          </a:p>
          <a:p>
            <a:pPr marL="0" lvl="0" indent="-76200" algn="l" rtl="0">
              <a:spcBef>
                <a:spcPts val="360"/>
              </a:spcBef>
              <a:spcAft>
                <a:spcPts val="0"/>
              </a:spcAft>
              <a:buClr>
                <a:srgbClr val="262626"/>
              </a:buClr>
              <a:buSzPts val="1200"/>
              <a:buFont typeface="Noto Sans Symbols"/>
              <a:buChar char="▪"/>
            </a:pPr>
            <a:r>
              <a:rPr lang="en-US"/>
              <a:t>In continuing care communities (CCRCs), Independent Living may be significantly more attractive and “buttoned up” than Assisted, Memory and Long-term care. Check out all of them before you lock in! </a:t>
            </a:r>
            <a:endParaRPr/>
          </a:p>
          <a:p>
            <a:pPr marL="0" lvl="0" indent="-76200" algn="l" rtl="0">
              <a:spcBef>
                <a:spcPts val="360"/>
              </a:spcBef>
              <a:spcAft>
                <a:spcPts val="0"/>
              </a:spcAft>
              <a:buClr>
                <a:srgbClr val="262626"/>
              </a:buClr>
              <a:buSzPts val="1200"/>
              <a:buFont typeface="Noto Sans Symbols"/>
              <a:buChar char="▪"/>
            </a:pPr>
            <a:r>
              <a:rPr lang="en-US"/>
              <a:t>Assisted living support with no support other than medication management, or support offered on an “ala carte” basis for additional fees. Lock in specifics </a:t>
            </a:r>
            <a:r>
              <a:rPr lang="en-US" i="1"/>
              <a:t>in writing</a:t>
            </a:r>
            <a:r>
              <a:rPr lang="en-US"/>
              <a:t> about all services included in monthly fees plus costs for assistance.</a:t>
            </a:r>
            <a:endParaRPr/>
          </a:p>
          <a:p>
            <a:pPr marL="0" lvl="0" indent="0" algn="l" rtl="0">
              <a:spcBef>
                <a:spcPts val="360"/>
              </a:spcBef>
              <a:spcAft>
                <a:spcPts val="0"/>
              </a:spcAft>
              <a:buNone/>
            </a:pPr>
            <a:endParaRPr/>
          </a:p>
        </p:txBody>
      </p:sp>
      <p:sp>
        <p:nvSpPr>
          <p:cNvPr id="431" name="Google Shape;431;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0" name="Google Shape;440;p16: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360"/>
              </a:spcBef>
              <a:spcAft>
                <a:spcPts val="0"/>
              </a:spcAft>
              <a:buNone/>
            </a:pPr>
            <a:r>
              <a:rPr lang="en-US" b="1" dirty="0"/>
              <a:t>PRESENTER READ</a:t>
            </a:r>
            <a:r>
              <a:rPr lang="en-US" dirty="0"/>
              <a:t> Margaret’s story (in your Speaker Toolkit)</a:t>
            </a:r>
            <a:endParaRPr dirty="0"/>
          </a:p>
        </p:txBody>
      </p:sp>
      <p:sp>
        <p:nvSpPr>
          <p:cNvPr id="441" name="Google Shape;441;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3" name="Google Shape;453;p17: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Kitchen appliances are limited for safety reasons. Residents are encouraged to eat communally, but meals may also be delivered to residents’ rooms. Be sure to check out if this is an extra charge, or included in the monthly fee. </a:t>
            </a:r>
            <a:endParaRPr/>
          </a:p>
          <a:p>
            <a:pPr marL="0" lvl="0" indent="0" algn="l" rtl="0">
              <a:spcBef>
                <a:spcPts val="360"/>
              </a:spcBef>
              <a:spcAft>
                <a:spcPts val="0"/>
              </a:spcAft>
              <a:buNone/>
            </a:pPr>
            <a:r>
              <a:rPr lang="en-US"/>
              <a:t>Also, if a resident needs assistance walking back/forth to the dining room, escorts can usually be provided – no on wants to take a fall! However, this service may be an extra charge, too.</a:t>
            </a:r>
            <a:endParaRPr/>
          </a:p>
        </p:txBody>
      </p:sp>
      <p:sp>
        <p:nvSpPr>
          <p:cNvPr id="454" name="Google Shape;454;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9" name="Google Shape;469;p18: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0" name="Google Shape;470;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5" name="Google Shape;485;p19: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6" name="Google Shape;486;p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2" name="Google Shape;502;p20: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3" name="Google Shape;503;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7" name="Google Shape;517;p21: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360"/>
              </a:spcBef>
              <a:spcAft>
                <a:spcPts val="0"/>
              </a:spcAft>
              <a:buNone/>
            </a:pPr>
            <a:r>
              <a:rPr lang="en-US" b="1" dirty="0"/>
              <a:t>PRESENTER READ </a:t>
            </a:r>
            <a:r>
              <a:rPr lang="en-US" dirty="0"/>
              <a:t>Carol’s Story located in your Speaker Toolkit</a:t>
            </a:r>
            <a:endParaRPr dirty="0"/>
          </a:p>
        </p:txBody>
      </p:sp>
      <p:sp>
        <p:nvSpPr>
          <p:cNvPr id="518" name="Google Shape;518;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5" name="Google Shape;545;p23: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solidFill>
                  <a:schemeClr val="lt1"/>
                </a:solidFill>
                <a:latin typeface="Helvetica Neue"/>
                <a:ea typeface="Helvetica Neue"/>
                <a:cs typeface="Helvetica Neue"/>
                <a:sym typeface="Helvetica Neue"/>
              </a:rPr>
              <a:t>Once called a nursing home; now also</a:t>
            </a:r>
            <a:r>
              <a:rPr lang="en-US" dirty="0">
                <a:solidFill>
                  <a:srgbClr val="262626"/>
                </a:solidFill>
                <a:latin typeface="Arial"/>
                <a:ea typeface="Helvetica Neue"/>
                <a:cs typeface="Arial"/>
                <a:sym typeface="Arial"/>
              </a:rPr>
              <a:t> </a:t>
            </a:r>
            <a:r>
              <a:rPr lang="en-US" dirty="0">
                <a:solidFill>
                  <a:schemeClr val="lt1"/>
                </a:solidFill>
                <a:latin typeface="Helvetica Neue"/>
                <a:ea typeface="Helvetica Neue"/>
                <a:cs typeface="Helvetica Neue"/>
                <a:sym typeface="Helvetica Neue"/>
              </a:rPr>
              <a:t>called a Skilled Nursing Facility (SNF, pronounced SNIFF). May want to note that this is the only type of senior residential care that’s covered by insurance. Warning for Medicare Advantage policies: check coverages carefully. Also, be sure any SNF being considered actually takes the Advantage Plan. Another warning: SNF’s can drop Medicare Advantage plan, and there is a certain amount of turnover every year because these plans don’t pay as well as Medicare. Patients can get caught having to go private pay, or else move to another SNF.  </a:t>
            </a:r>
            <a:endParaRPr dirty="0"/>
          </a:p>
          <a:p>
            <a:pPr marL="0" lvl="0" indent="0" algn="l" rtl="0">
              <a:spcBef>
                <a:spcPts val="960"/>
              </a:spcBef>
              <a:spcAft>
                <a:spcPts val="0"/>
              </a:spcAft>
              <a:buNone/>
            </a:pPr>
            <a:endParaRPr dirty="0"/>
          </a:p>
        </p:txBody>
      </p:sp>
      <p:sp>
        <p:nvSpPr>
          <p:cNvPr id="546" name="Google Shape;546;p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26:notes"/>
          <p:cNvSpPr txBox="1">
            <a:spLocks noGrp="1"/>
          </p:cNvSpPr>
          <p:nvPr>
            <p:ph type="body" idx="1"/>
          </p:nvPr>
        </p:nvSpPr>
        <p:spPr>
          <a:xfrm>
            <a:off x="1143000" y="4343400"/>
            <a:ext cx="45720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83" name="Google Shape;583;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0" name="Google Shape;570;p25: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You can pick up a lot of good info in public reviews, especially on Yelp.  Indeed is a good resource for learning how employees view their workplace, however, Indeed requires that you create an account – which is free.  While it’s good to keep in mind that people have more of a tendency to complain than to compliment, if you see a pattern of negative reviews – especially about qualities you’re looking for in a senior community - why not put them on the back burner. You may want to revisit, but starting with those with good reviews will help your process move along. And while you’re at it, you may want to ask nurses you know in your community, or network to find any nurses you can talk to. They see everything. Hospital nurses, nurses in the ER, nurses in doctors’ officers – they see how patients come in, reasons for needing care, how they are being nourished and much more. </a:t>
            </a:r>
          </a:p>
        </p:txBody>
      </p:sp>
      <p:sp>
        <p:nvSpPr>
          <p:cNvPr id="571" name="Google Shape;571;p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1" name="Google Shape;591;p27: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solidFill>
                  <a:srgbClr val="595959"/>
                </a:solidFill>
                <a:latin typeface="Helvetica Neue"/>
                <a:ea typeface="Helvetica Neue"/>
                <a:cs typeface="Helvetica Neue"/>
                <a:sym typeface="Helvetica Neue"/>
              </a:rPr>
              <a:t>Keep in mind that you’ll be talking to SALES people. They may not have answers to all the questions you have. It’s OK to ask to talk to someone else who would have the answers. It’s OK to be firm. Their job is to get you in the door to tour, and depending on how much time you have, you may want to be gather as much information as you can so you won’t waste time touring places that won’t meet your needs. </a:t>
            </a:r>
            <a:endParaRPr dirty="0"/>
          </a:p>
          <a:p>
            <a:pPr marL="0" lvl="0" indent="0" algn="l" rtl="0">
              <a:spcBef>
                <a:spcPts val="360"/>
              </a:spcBef>
              <a:spcAft>
                <a:spcPts val="0"/>
              </a:spcAft>
              <a:buNone/>
            </a:pPr>
            <a:endParaRPr dirty="0">
              <a:solidFill>
                <a:srgbClr val="595959"/>
              </a:solidFill>
              <a:latin typeface="Helvetica Neue"/>
              <a:ea typeface="Helvetica Neue"/>
              <a:cs typeface="Helvetica Neue"/>
              <a:sym typeface="Helvetica Neue"/>
            </a:endParaRPr>
          </a:p>
          <a:p>
            <a:pPr marL="0" lvl="0" indent="0" algn="l" rtl="0">
              <a:spcBef>
                <a:spcPts val="360"/>
              </a:spcBef>
              <a:spcAft>
                <a:spcPts val="0"/>
              </a:spcAft>
              <a:buNone/>
            </a:pPr>
            <a:r>
              <a:rPr lang="en-US" dirty="0">
                <a:solidFill>
                  <a:srgbClr val="595959"/>
                </a:solidFill>
                <a:latin typeface="Helvetica Neue"/>
                <a:ea typeface="Helvetica Neue"/>
                <a:cs typeface="Helvetica Neue"/>
                <a:sym typeface="Helvetica Neue"/>
              </a:rPr>
              <a:t>Talk to others who work there, too. </a:t>
            </a:r>
            <a:endParaRPr dirty="0"/>
          </a:p>
          <a:p>
            <a:pPr marL="0" lvl="0" indent="0" algn="l" rtl="0">
              <a:spcBef>
                <a:spcPts val="360"/>
              </a:spcBef>
              <a:spcAft>
                <a:spcPts val="0"/>
              </a:spcAft>
              <a:buNone/>
            </a:pPr>
            <a:endParaRPr dirty="0"/>
          </a:p>
        </p:txBody>
      </p:sp>
      <p:sp>
        <p:nvSpPr>
          <p:cNvPr id="592" name="Google Shape;592;p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5" name="Google Shape;605;p28: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262626"/>
              </a:buClr>
              <a:buSzPts val="1200"/>
              <a:buFont typeface="Arial"/>
              <a:buNone/>
            </a:pPr>
            <a:r>
              <a:rPr lang="en-US"/>
              <a:t>These are just the highlights. Pick up so much more at The Care Partner Project where you can download our free checklists. </a:t>
            </a:r>
            <a:endParaRPr/>
          </a:p>
          <a:p>
            <a:pPr marL="0" lvl="0" indent="0" algn="l" rtl="0">
              <a:spcBef>
                <a:spcPts val="360"/>
              </a:spcBef>
              <a:spcAft>
                <a:spcPts val="0"/>
              </a:spcAft>
              <a:buNone/>
            </a:pPr>
            <a:endParaRPr/>
          </a:p>
        </p:txBody>
      </p:sp>
      <p:sp>
        <p:nvSpPr>
          <p:cNvPr id="606" name="Google Shape;606;p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26</a:t>
            </a:fld>
            <a:endParaRPr/>
          </a:p>
        </p:txBody>
      </p:sp>
    </p:spTree>
    <p:extLst>
      <p:ext uri="{BB962C8B-B14F-4D97-AF65-F5344CB8AC3E}">
        <p14:creationId xmlns:p14="http://schemas.microsoft.com/office/powerpoint/2010/main" val="36249899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0" name="Google Shape;620;p29: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1" name="Google Shape;621;p2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27</a:t>
            </a:fld>
            <a:endParaRPr/>
          </a:p>
        </p:txBody>
      </p:sp>
    </p:spTree>
    <p:extLst>
      <p:ext uri="{BB962C8B-B14F-4D97-AF65-F5344CB8AC3E}">
        <p14:creationId xmlns:p14="http://schemas.microsoft.com/office/powerpoint/2010/main" val="7382486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6" name="Google Shape;636;p30: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This is all relative and you will only know what’s “good” versus ”not so good” by calling several communities. For example, on staffing ratios: something like 15 residents for every staff member may sound reasonable until you learn that other communities may staff at 8:1 or 10:1. Since senior communities are unregulated, it’s up to you, the “shopper” to come up with your own sense of quality and value for your money. It’s a big expense and big decision, but most importantly, the quality of care and support you’ll receive is at stake.  Careful research will likely help you make a decision that’s right for you for the long term. </a:t>
            </a:r>
            <a:endParaRPr dirty="0"/>
          </a:p>
          <a:p>
            <a:pPr marL="0" lvl="0" indent="0" algn="l" rtl="0">
              <a:spcBef>
                <a:spcPts val="360"/>
              </a:spcBef>
              <a:spcAft>
                <a:spcPts val="0"/>
              </a:spcAft>
              <a:buNone/>
            </a:pPr>
            <a:endParaRPr dirty="0"/>
          </a:p>
          <a:p>
            <a:pPr marL="0" lvl="0" indent="0" algn="l" rtl="0">
              <a:spcBef>
                <a:spcPts val="360"/>
              </a:spcBef>
              <a:spcAft>
                <a:spcPts val="0"/>
              </a:spcAft>
              <a:buNone/>
            </a:pPr>
            <a:r>
              <a:rPr lang="en-US" dirty="0"/>
              <a:t>You may not get answers to some of these questions when you call (like staff turnover) but it’s on the list as a reminder of something to dig into, such as clues in Yelp reviews or in conversations with others you may ask for references on senior communities you’re considering. </a:t>
            </a:r>
            <a:endParaRPr dirty="0"/>
          </a:p>
        </p:txBody>
      </p:sp>
      <p:sp>
        <p:nvSpPr>
          <p:cNvPr id="637" name="Google Shape;637;p3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p31:notes"/>
          <p:cNvSpPr txBox="1">
            <a:spLocks noGrp="1"/>
          </p:cNvSpPr>
          <p:nvPr>
            <p:ph type="body" idx="1"/>
          </p:nvPr>
        </p:nvSpPr>
        <p:spPr>
          <a:xfrm>
            <a:off x="1143000" y="4343400"/>
            <a:ext cx="45720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49" name="Google Shape;649;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9" name="Google Shape;659;p32: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These are just the highlights. Pick up so much more at The Care Partner Project where you can download our free checklists. </a:t>
            </a:r>
            <a:endParaRPr dirty="0"/>
          </a:p>
        </p:txBody>
      </p:sp>
      <p:sp>
        <p:nvSpPr>
          <p:cNvPr id="660" name="Google Shape;660;p3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9" name="Google Shape;679;p33: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0" name="Google Shape;680;p3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2" name="Google Shape;692;p34: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3" name="Google Shape;693;p3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6" name="Google Shape;706;p35: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7" name="Google Shape;707;p3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0" name="Google Shape;720;p36: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As you can see, we’ve repeated the sidebar about consulting with professionals before you make a commitment. </a:t>
            </a:r>
            <a:endParaRPr dirty="0"/>
          </a:p>
        </p:txBody>
      </p:sp>
      <p:sp>
        <p:nvSpPr>
          <p:cNvPr id="721" name="Google Shape;721;p3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4" name="Google Shape;734;p37: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5" name="Google Shape;735;p3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5" name="Google Shape;745;p38: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6" name="Google Shape;746;p3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7"/>
        <p:cNvGrpSpPr/>
        <p:nvPr/>
      </p:nvGrpSpPr>
      <p:grpSpPr>
        <a:xfrm>
          <a:off x="0" y="0"/>
          <a:ext cx="0" cy="0"/>
          <a:chOff x="0" y="0"/>
          <a:chExt cx="0" cy="0"/>
        </a:xfrm>
      </p:grpSpPr>
      <p:sp>
        <p:nvSpPr>
          <p:cNvPr id="758" name="Google Shape;758;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9" name="Google Shape;759;p39: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0" name="Google Shape;760;p3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3" name="Google Shape;773;p40: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4" name="Google Shape;774;p4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3" name="Google Shape;453;p17: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Kitchen appliances are limited for safety reasons. Residents are encouraged to eat communally, but meals may also be delivered to residents’ rooms. Be sure to check out if this is an extra charge, or included in the monthly fee. </a:t>
            </a:r>
            <a:endParaRPr/>
          </a:p>
          <a:p>
            <a:pPr marL="0" lvl="0" indent="0" algn="l" rtl="0">
              <a:spcBef>
                <a:spcPts val="360"/>
              </a:spcBef>
              <a:spcAft>
                <a:spcPts val="0"/>
              </a:spcAft>
              <a:buNone/>
            </a:pPr>
            <a:r>
              <a:rPr lang="en-US"/>
              <a:t>Also, if a resident needs assistance walking back/forth to the dining room, escorts can usually be provided – no on wants to take a fall! However, this service may be an extra charge, too.</a:t>
            </a:r>
            <a:endParaRPr/>
          </a:p>
        </p:txBody>
      </p:sp>
      <p:sp>
        <p:nvSpPr>
          <p:cNvPr id="454" name="Google Shape;454;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39</a:t>
            </a:fld>
            <a:endParaRPr/>
          </a:p>
        </p:txBody>
      </p:sp>
    </p:spTree>
    <p:extLst>
      <p:ext uri="{BB962C8B-B14F-4D97-AF65-F5344CB8AC3E}">
        <p14:creationId xmlns:p14="http://schemas.microsoft.com/office/powerpoint/2010/main" val="2179023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6" name="Google Shape;786;p41: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7" name="Google Shape;787;p4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a:t> </a:t>
            </a: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99" name="Google Shape;799;p42:notes"/>
          <p:cNvSpPr txBox="1">
            <a:spLocks noGrp="1"/>
          </p:cNvSpPr>
          <p:nvPr>
            <p:ph type="body" idx="1"/>
          </p:nvPr>
        </p:nvSpPr>
        <p:spPr>
          <a:xfrm>
            <a:off x="1143000" y="4343400"/>
            <a:ext cx="45720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solidFill>
                  <a:schemeClr val="accent6"/>
                </a:solidFill>
                <a:latin typeface="Arial"/>
                <a:ea typeface="Arial"/>
                <a:cs typeface="Arial"/>
                <a:sym typeface="Arial"/>
              </a:rPr>
              <a:t>PRESENTER: INSERT YOUR HEADSHOT AND CONTACT INFO. </a:t>
            </a:r>
            <a:endParaRPr b="1">
              <a:solidFill>
                <a:schemeClr val="accent6"/>
              </a:solidFill>
              <a:latin typeface="Arial"/>
              <a:ea typeface="Arial"/>
              <a:cs typeface="Arial"/>
              <a:sym typeface="Arial"/>
            </a:endParaRPr>
          </a:p>
        </p:txBody>
      </p:sp>
      <p:sp>
        <p:nvSpPr>
          <p:cNvPr id="800" name="Google Shape;800;p4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41</a:t>
            </a:fld>
            <a:endParaRPr>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2"/>
        <p:cNvGrpSpPr/>
        <p:nvPr/>
      </p:nvGrpSpPr>
      <p:grpSpPr>
        <a:xfrm>
          <a:off x="0" y="0"/>
          <a:ext cx="0" cy="0"/>
          <a:chOff x="0" y="0"/>
          <a:chExt cx="0" cy="0"/>
        </a:xfrm>
      </p:grpSpPr>
      <p:sp>
        <p:nvSpPr>
          <p:cNvPr id="13" name="Google Shape;13;p44"/>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44"/>
          <p:cNvSpPr txBox="1">
            <a:spLocks noGrp="1"/>
          </p:cNvSpPr>
          <p:nvPr>
            <p:ph type="sldNum" idx="12"/>
          </p:nvPr>
        </p:nvSpPr>
        <p:spPr>
          <a:xfrm>
            <a:off x="6553200" y="6423025"/>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b="0" i="0" u="none" strike="noStrike" cap="none">
                <a:solidFill>
                  <a:srgbClr val="888888"/>
                </a:solidFill>
                <a:latin typeface="Arial"/>
                <a:ea typeface="Arial"/>
                <a:cs typeface="Arial"/>
                <a:sym typeface="Arial"/>
              </a:defRPr>
            </a:lvl1pPr>
            <a:lvl2pPr marL="0" lvl="1" indent="0" algn="r">
              <a:spcBef>
                <a:spcPts val="0"/>
              </a:spcBef>
              <a:spcAft>
                <a:spcPts val="0"/>
              </a:spcAft>
              <a:buNone/>
              <a:defRPr sz="1200" b="0" i="0" u="none" strike="noStrike" cap="none">
                <a:solidFill>
                  <a:srgbClr val="888888"/>
                </a:solidFill>
                <a:latin typeface="Arial"/>
                <a:ea typeface="Arial"/>
                <a:cs typeface="Arial"/>
                <a:sym typeface="Arial"/>
              </a:defRPr>
            </a:lvl2pPr>
            <a:lvl3pPr marL="0" lvl="2" indent="0" algn="r">
              <a:spcBef>
                <a:spcPts val="0"/>
              </a:spcBef>
              <a:spcAft>
                <a:spcPts val="0"/>
              </a:spcAft>
              <a:buNone/>
              <a:defRPr sz="1200" b="0" i="0" u="none" strike="noStrike" cap="none">
                <a:solidFill>
                  <a:srgbClr val="888888"/>
                </a:solidFill>
                <a:latin typeface="Arial"/>
                <a:ea typeface="Arial"/>
                <a:cs typeface="Arial"/>
                <a:sym typeface="Arial"/>
              </a:defRPr>
            </a:lvl3pPr>
            <a:lvl4pPr marL="0" lvl="3" indent="0" algn="r">
              <a:spcBef>
                <a:spcPts val="0"/>
              </a:spcBef>
              <a:spcAft>
                <a:spcPts val="0"/>
              </a:spcAft>
              <a:buNone/>
              <a:defRPr sz="1200" b="0" i="0" u="none" strike="noStrike" cap="none">
                <a:solidFill>
                  <a:srgbClr val="888888"/>
                </a:solidFill>
                <a:latin typeface="Arial"/>
                <a:ea typeface="Arial"/>
                <a:cs typeface="Arial"/>
                <a:sym typeface="Arial"/>
              </a:defRPr>
            </a:lvl4pPr>
            <a:lvl5pPr marL="0" lvl="4" indent="0" algn="r">
              <a:spcBef>
                <a:spcPts val="0"/>
              </a:spcBef>
              <a:spcAft>
                <a:spcPts val="0"/>
              </a:spcAft>
              <a:buNone/>
              <a:defRPr sz="1200" b="0" i="0" u="none" strike="noStrike" cap="none">
                <a:solidFill>
                  <a:srgbClr val="888888"/>
                </a:solidFill>
                <a:latin typeface="Arial"/>
                <a:ea typeface="Arial"/>
                <a:cs typeface="Arial"/>
                <a:sym typeface="Arial"/>
              </a:defRPr>
            </a:lvl5pPr>
            <a:lvl6pPr marL="0" lvl="5" indent="0" algn="r">
              <a:spcBef>
                <a:spcPts val="0"/>
              </a:spcBef>
              <a:spcAft>
                <a:spcPts val="0"/>
              </a:spcAft>
              <a:buNone/>
              <a:defRPr sz="1200" b="0" i="0" u="none" strike="noStrike" cap="none">
                <a:solidFill>
                  <a:srgbClr val="888888"/>
                </a:solidFill>
                <a:latin typeface="Arial"/>
                <a:ea typeface="Arial"/>
                <a:cs typeface="Arial"/>
                <a:sym typeface="Arial"/>
              </a:defRPr>
            </a:lvl6pPr>
            <a:lvl7pPr marL="0" lvl="6" indent="0" algn="r">
              <a:spcBef>
                <a:spcPts val="0"/>
              </a:spcBef>
              <a:spcAft>
                <a:spcPts val="0"/>
              </a:spcAft>
              <a:buNone/>
              <a:defRPr sz="1200" b="0" i="0" u="none" strike="noStrike" cap="none">
                <a:solidFill>
                  <a:srgbClr val="888888"/>
                </a:solidFill>
                <a:latin typeface="Arial"/>
                <a:ea typeface="Arial"/>
                <a:cs typeface="Arial"/>
                <a:sym typeface="Arial"/>
              </a:defRPr>
            </a:lvl7pPr>
            <a:lvl8pPr marL="0" lvl="7" indent="0" algn="r">
              <a:spcBef>
                <a:spcPts val="0"/>
              </a:spcBef>
              <a:spcAft>
                <a:spcPts val="0"/>
              </a:spcAft>
              <a:buNone/>
              <a:defRPr sz="1200" b="0" i="0" u="none" strike="noStrike" cap="none">
                <a:solidFill>
                  <a:srgbClr val="888888"/>
                </a:solidFill>
                <a:latin typeface="Arial"/>
                <a:ea typeface="Arial"/>
                <a:cs typeface="Arial"/>
                <a:sym typeface="Arial"/>
              </a:defRPr>
            </a:lvl8pPr>
            <a:lvl9pPr marL="0" lvl="8" indent="0" algn="r">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5"/>
        <p:cNvGrpSpPr/>
        <p:nvPr/>
      </p:nvGrpSpPr>
      <p:grpSpPr>
        <a:xfrm>
          <a:off x="0" y="0"/>
          <a:ext cx="0" cy="0"/>
          <a:chOff x="0" y="0"/>
          <a:chExt cx="0" cy="0"/>
        </a:xfrm>
      </p:grpSpPr>
      <p:sp>
        <p:nvSpPr>
          <p:cNvPr id="16" name="Google Shape;16;p45"/>
          <p:cNvSpPr/>
          <p:nvPr/>
        </p:nvSpPr>
        <p:spPr>
          <a:xfrm>
            <a:off x="282575" y="228600"/>
            <a:ext cx="3451225" cy="634523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 name="Google Shape;17;p45"/>
          <p:cNvSpPr txBox="1">
            <a:spLocks noGrp="1"/>
          </p:cNvSpPr>
          <p:nvPr>
            <p:ph type="title"/>
          </p:nvPr>
        </p:nvSpPr>
        <p:spPr>
          <a:xfrm>
            <a:off x="380555" y="2571750"/>
            <a:ext cx="3255264"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SzPts val="1400"/>
              <a:buNone/>
              <a:defRPr sz="2600" b="1">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45"/>
          <p:cNvSpPr txBox="1">
            <a:spLocks noGrp="1"/>
          </p:cNvSpPr>
          <p:nvPr>
            <p:ph type="body" idx="1"/>
          </p:nvPr>
        </p:nvSpPr>
        <p:spPr>
          <a:xfrm>
            <a:off x="4168775" y="273050"/>
            <a:ext cx="4597399" cy="5853113"/>
          </a:xfrm>
          <a:prstGeom prst="rect">
            <a:avLst/>
          </a:prstGeom>
          <a:noFill/>
          <a:ln>
            <a:noFill/>
          </a:ln>
        </p:spPr>
        <p:txBody>
          <a:bodyPr spcFirstLastPara="1" wrap="square" lIns="91425" tIns="45700" rIns="91425" bIns="45700" anchor="t" anchorCtr="0">
            <a:normAutofit/>
          </a:bodyPr>
          <a:lstStyle>
            <a:lvl1pPr marL="457200" lvl="0" indent="-314325" algn="l">
              <a:spcBef>
                <a:spcPts val="2000"/>
              </a:spcBef>
              <a:spcAft>
                <a:spcPts val="0"/>
              </a:spcAft>
              <a:buSzPts val="1350"/>
              <a:buChar char="■"/>
              <a:defRPr sz="1800"/>
            </a:lvl1pPr>
            <a:lvl2pPr marL="914400" lvl="1" indent="-314325" algn="l">
              <a:spcBef>
                <a:spcPts val="600"/>
              </a:spcBef>
              <a:spcAft>
                <a:spcPts val="0"/>
              </a:spcAft>
              <a:buSzPts val="1350"/>
              <a:buChar char="■"/>
              <a:defRPr sz="1800"/>
            </a:lvl2pPr>
            <a:lvl3pPr marL="1371600" lvl="2" indent="-314325" algn="l">
              <a:spcBef>
                <a:spcPts val="600"/>
              </a:spcBef>
              <a:spcAft>
                <a:spcPts val="0"/>
              </a:spcAft>
              <a:buSzPts val="1350"/>
              <a:buChar char="■"/>
              <a:defRPr sz="1800"/>
            </a:lvl3pPr>
            <a:lvl4pPr marL="1828800" lvl="3" indent="-314325" algn="l">
              <a:spcBef>
                <a:spcPts val="600"/>
              </a:spcBef>
              <a:spcAft>
                <a:spcPts val="0"/>
              </a:spcAft>
              <a:buSzPts val="1350"/>
              <a:buChar char="■"/>
              <a:defRPr sz="1800"/>
            </a:lvl4pPr>
            <a:lvl5pPr marL="2286000" lvl="4" indent="-314325" algn="l">
              <a:spcBef>
                <a:spcPts val="600"/>
              </a:spcBef>
              <a:spcAft>
                <a:spcPts val="0"/>
              </a:spcAft>
              <a:buSzPts val="1350"/>
              <a:buChar char="■"/>
              <a:defRPr sz="1800"/>
            </a:lvl5pPr>
            <a:lvl6pPr marL="2743200" lvl="5" indent="-323850" algn="l">
              <a:spcBef>
                <a:spcPts val="400"/>
              </a:spcBef>
              <a:spcAft>
                <a:spcPts val="0"/>
              </a:spcAft>
              <a:buSzPts val="1500"/>
              <a:buChar char="■"/>
              <a:defRPr sz="2000"/>
            </a:lvl6pPr>
            <a:lvl7pPr marL="3200400" lvl="6" indent="-323850" algn="l">
              <a:spcBef>
                <a:spcPts val="400"/>
              </a:spcBef>
              <a:spcAft>
                <a:spcPts val="0"/>
              </a:spcAft>
              <a:buSzPts val="1500"/>
              <a:buChar char="■"/>
              <a:defRPr sz="2000"/>
            </a:lvl7pPr>
            <a:lvl8pPr marL="3657600" lvl="7" indent="-323850" algn="l">
              <a:spcBef>
                <a:spcPts val="400"/>
              </a:spcBef>
              <a:spcAft>
                <a:spcPts val="0"/>
              </a:spcAft>
              <a:buSzPts val="1500"/>
              <a:buChar char="■"/>
              <a:defRPr sz="2000"/>
            </a:lvl8pPr>
            <a:lvl9pPr marL="4114800" lvl="8" indent="-323850" algn="l">
              <a:spcBef>
                <a:spcPts val="400"/>
              </a:spcBef>
              <a:spcAft>
                <a:spcPts val="0"/>
              </a:spcAft>
              <a:buSzPts val="1500"/>
              <a:buChar char="■"/>
              <a:defRPr sz="2000"/>
            </a:lvl9pPr>
          </a:lstStyle>
          <a:p>
            <a:endParaRPr/>
          </a:p>
        </p:txBody>
      </p:sp>
      <p:sp>
        <p:nvSpPr>
          <p:cNvPr id="19" name="Google Shape;19;p45"/>
          <p:cNvSpPr txBox="1">
            <a:spLocks noGrp="1"/>
          </p:cNvSpPr>
          <p:nvPr>
            <p:ph type="body" idx="2"/>
          </p:nvPr>
        </p:nvSpPr>
        <p:spPr>
          <a:xfrm>
            <a:off x="381093" y="3733800"/>
            <a:ext cx="3255264" cy="2392363"/>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SzPts val="1200"/>
              <a:buNone/>
              <a:defRPr sz="1600">
                <a:solidFill>
                  <a:schemeClr val="lt1"/>
                </a:solidFill>
              </a:defRPr>
            </a:lvl1pPr>
            <a:lvl2pPr marL="914400" lvl="1" indent="-228600" algn="l">
              <a:spcBef>
                <a:spcPts val="600"/>
              </a:spcBef>
              <a:spcAft>
                <a:spcPts val="0"/>
              </a:spcAft>
              <a:buSzPts val="900"/>
              <a:buNone/>
              <a:defRPr sz="1200"/>
            </a:lvl2pPr>
            <a:lvl3pPr marL="1371600" lvl="2" indent="-228600" algn="l">
              <a:spcBef>
                <a:spcPts val="600"/>
              </a:spcBef>
              <a:spcAft>
                <a:spcPts val="0"/>
              </a:spcAft>
              <a:buSzPts val="750"/>
              <a:buNone/>
              <a:defRPr sz="1000"/>
            </a:lvl3pPr>
            <a:lvl4pPr marL="1828800" lvl="3" indent="-228600" algn="l">
              <a:spcBef>
                <a:spcPts val="600"/>
              </a:spcBef>
              <a:spcAft>
                <a:spcPts val="0"/>
              </a:spcAft>
              <a:buSzPts val="675"/>
              <a:buNone/>
              <a:defRPr sz="900"/>
            </a:lvl4pPr>
            <a:lvl5pPr marL="2286000" lvl="4" indent="-228600" algn="l">
              <a:spcBef>
                <a:spcPts val="600"/>
              </a:spcBef>
              <a:spcAft>
                <a:spcPts val="0"/>
              </a:spcAft>
              <a:buSzPts val="675"/>
              <a:buNone/>
              <a:defRPr sz="900"/>
            </a:lvl5pPr>
            <a:lvl6pPr marL="2743200" lvl="5" indent="-228600" algn="l">
              <a:spcBef>
                <a:spcPts val="180"/>
              </a:spcBef>
              <a:spcAft>
                <a:spcPts val="0"/>
              </a:spcAft>
              <a:buSzPts val="675"/>
              <a:buNone/>
              <a:defRPr sz="900"/>
            </a:lvl6pPr>
            <a:lvl7pPr marL="3200400" lvl="6" indent="-228600" algn="l">
              <a:spcBef>
                <a:spcPts val="180"/>
              </a:spcBef>
              <a:spcAft>
                <a:spcPts val="0"/>
              </a:spcAft>
              <a:buSzPts val="675"/>
              <a:buNone/>
              <a:defRPr sz="900"/>
            </a:lvl7pPr>
            <a:lvl8pPr marL="3657600" lvl="7" indent="-228600" algn="l">
              <a:spcBef>
                <a:spcPts val="180"/>
              </a:spcBef>
              <a:spcAft>
                <a:spcPts val="0"/>
              </a:spcAft>
              <a:buSzPts val="675"/>
              <a:buNone/>
              <a:defRPr sz="900"/>
            </a:lvl8pPr>
            <a:lvl9pPr marL="4114800" lvl="8" indent="-228600" algn="l">
              <a:spcBef>
                <a:spcPts val="180"/>
              </a:spcBef>
              <a:spcAft>
                <a:spcPts val="0"/>
              </a:spcAft>
              <a:buSzPts val="675"/>
              <a:buNone/>
              <a:defRPr sz="900"/>
            </a:lvl9pPr>
          </a:lstStyle>
          <a:p>
            <a:endParaRPr/>
          </a:p>
        </p:txBody>
      </p:sp>
      <p:sp>
        <p:nvSpPr>
          <p:cNvPr id="20" name="Google Shape;20;p45"/>
          <p:cNvSpPr txBox="1">
            <a:spLocks noGrp="1"/>
          </p:cNvSpPr>
          <p:nvPr>
            <p:ph type="ftr" idx="11"/>
          </p:nvPr>
        </p:nvSpPr>
        <p:spPr>
          <a:xfrm>
            <a:off x="3859213" y="6423025"/>
            <a:ext cx="33162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5"/>
          <p:cNvSpPr txBox="1">
            <a:spLocks noGrp="1"/>
          </p:cNvSpPr>
          <p:nvPr>
            <p:ph type="sldNum" idx="12"/>
          </p:nvPr>
        </p:nvSpPr>
        <p:spPr>
          <a:xfrm>
            <a:off x="6553200" y="6423025"/>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88888"/>
                </a:solidFill>
                <a:latin typeface="Arial"/>
                <a:ea typeface="Arial"/>
                <a:cs typeface="Arial"/>
                <a:sym typeface="Arial"/>
              </a:defRPr>
            </a:lvl1pPr>
            <a:lvl2pPr marL="0" lvl="1" indent="0" algn="r">
              <a:spcBef>
                <a:spcPts val="0"/>
              </a:spcBef>
              <a:spcAft>
                <a:spcPts val="0"/>
              </a:spcAft>
              <a:buNone/>
              <a:defRPr sz="1200">
                <a:solidFill>
                  <a:srgbClr val="888888"/>
                </a:solidFill>
                <a:latin typeface="Arial"/>
                <a:ea typeface="Arial"/>
                <a:cs typeface="Arial"/>
                <a:sym typeface="Arial"/>
              </a:defRPr>
            </a:lvl2pPr>
            <a:lvl3pPr marL="0" lvl="2" indent="0" algn="r">
              <a:spcBef>
                <a:spcPts val="0"/>
              </a:spcBef>
              <a:spcAft>
                <a:spcPts val="0"/>
              </a:spcAft>
              <a:buNone/>
              <a:defRPr sz="1200">
                <a:solidFill>
                  <a:srgbClr val="888888"/>
                </a:solidFill>
                <a:latin typeface="Arial"/>
                <a:ea typeface="Arial"/>
                <a:cs typeface="Arial"/>
                <a:sym typeface="Arial"/>
              </a:defRPr>
            </a:lvl3pPr>
            <a:lvl4pPr marL="0" lvl="3" indent="0" algn="r">
              <a:spcBef>
                <a:spcPts val="0"/>
              </a:spcBef>
              <a:spcAft>
                <a:spcPts val="0"/>
              </a:spcAft>
              <a:buNone/>
              <a:defRPr sz="1200">
                <a:solidFill>
                  <a:srgbClr val="888888"/>
                </a:solidFill>
                <a:latin typeface="Arial"/>
                <a:ea typeface="Arial"/>
                <a:cs typeface="Arial"/>
                <a:sym typeface="Arial"/>
              </a:defRPr>
            </a:lvl4pPr>
            <a:lvl5pPr marL="0" lvl="4" indent="0" algn="r">
              <a:spcBef>
                <a:spcPts val="0"/>
              </a:spcBef>
              <a:spcAft>
                <a:spcPts val="0"/>
              </a:spcAft>
              <a:buNone/>
              <a:defRPr sz="1200">
                <a:solidFill>
                  <a:srgbClr val="888888"/>
                </a:solidFill>
                <a:latin typeface="Arial"/>
                <a:ea typeface="Arial"/>
                <a:cs typeface="Arial"/>
                <a:sym typeface="Arial"/>
              </a:defRPr>
            </a:lvl5pPr>
            <a:lvl6pPr marL="0" lvl="5" indent="0" algn="r">
              <a:spcBef>
                <a:spcPts val="0"/>
              </a:spcBef>
              <a:spcAft>
                <a:spcPts val="0"/>
              </a:spcAft>
              <a:buNone/>
              <a:defRPr sz="1200">
                <a:solidFill>
                  <a:srgbClr val="888888"/>
                </a:solidFill>
                <a:latin typeface="Arial"/>
                <a:ea typeface="Arial"/>
                <a:cs typeface="Arial"/>
                <a:sym typeface="Arial"/>
              </a:defRPr>
            </a:lvl6pPr>
            <a:lvl7pPr marL="0" lvl="6" indent="0" algn="r">
              <a:spcBef>
                <a:spcPts val="0"/>
              </a:spcBef>
              <a:spcAft>
                <a:spcPts val="0"/>
              </a:spcAft>
              <a:buNone/>
              <a:defRPr sz="1200">
                <a:solidFill>
                  <a:srgbClr val="888888"/>
                </a:solidFill>
                <a:latin typeface="Arial"/>
                <a:ea typeface="Arial"/>
                <a:cs typeface="Arial"/>
                <a:sym typeface="Arial"/>
              </a:defRPr>
            </a:lvl7pPr>
            <a:lvl8pPr marL="0" lvl="7" indent="0" algn="r">
              <a:spcBef>
                <a:spcPts val="0"/>
              </a:spcBef>
              <a:spcAft>
                <a:spcPts val="0"/>
              </a:spcAft>
              <a:buNone/>
              <a:defRPr sz="1200">
                <a:solidFill>
                  <a:srgbClr val="888888"/>
                </a:solidFill>
                <a:latin typeface="Arial"/>
                <a:ea typeface="Arial"/>
                <a:cs typeface="Arial"/>
                <a:sym typeface="Arial"/>
              </a:defRPr>
            </a:lvl8pPr>
            <a:lvl9pPr marL="0" lvl="8" indent="0" algn="r">
              <a:spcBef>
                <a:spcPts val="0"/>
              </a:spcBef>
              <a:spcAft>
                <a:spcPts val="0"/>
              </a:spcAft>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Alt.">
  <p:cSld name="Title and Content, Alt.">
    <p:spTree>
      <p:nvGrpSpPr>
        <p:cNvPr id="1" name="Shape 22"/>
        <p:cNvGrpSpPr/>
        <p:nvPr/>
      </p:nvGrpSpPr>
      <p:grpSpPr>
        <a:xfrm>
          <a:off x="0" y="0"/>
          <a:ext cx="0" cy="0"/>
          <a:chOff x="0" y="0"/>
          <a:chExt cx="0" cy="0"/>
        </a:xfrm>
      </p:grpSpPr>
      <p:sp>
        <p:nvSpPr>
          <p:cNvPr id="23" name="Google Shape;23;p46"/>
          <p:cNvSpPr txBox="1">
            <a:spLocks noGrp="1"/>
          </p:cNvSpPr>
          <p:nvPr>
            <p:ph type="title"/>
          </p:nvPr>
        </p:nvSpPr>
        <p:spPr>
          <a:xfrm>
            <a:off x="498474" y="134471"/>
            <a:ext cx="7556313" cy="995082"/>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46"/>
          <p:cNvSpPr txBox="1">
            <a:spLocks noGrp="1"/>
          </p:cNvSpPr>
          <p:nvPr>
            <p:ph type="body" idx="1"/>
          </p:nvPr>
        </p:nvSpPr>
        <p:spPr>
          <a:xfrm>
            <a:off x="498475" y="1981200"/>
            <a:ext cx="7556500" cy="4144963"/>
          </a:xfrm>
          <a:prstGeom prst="rect">
            <a:avLst/>
          </a:prstGeom>
          <a:noFill/>
          <a:ln>
            <a:noFill/>
          </a:ln>
        </p:spPr>
        <p:txBody>
          <a:bodyPr spcFirstLastPara="1" wrap="square" lIns="91425" tIns="45700" rIns="91425" bIns="45700" anchor="t" anchorCtr="0">
            <a:noAutofit/>
          </a:bodyPr>
          <a:lstStyle>
            <a:lvl1pPr marL="457200" lvl="0" indent="-314325" algn="l">
              <a:spcBef>
                <a:spcPts val="2000"/>
              </a:spcBef>
              <a:spcAft>
                <a:spcPts val="0"/>
              </a:spcAft>
              <a:buSzPts val="1350"/>
              <a:buChar char="■"/>
              <a:defRPr/>
            </a:lvl1pPr>
            <a:lvl2pPr marL="914400" lvl="1" indent="-314325" algn="l">
              <a:spcBef>
                <a:spcPts val="600"/>
              </a:spcBef>
              <a:spcAft>
                <a:spcPts val="0"/>
              </a:spcAft>
              <a:buSzPts val="1350"/>
              <a:buChar char="■"/>
              <a:defRPr/>
            </a:lvl2pPr>
            <a:lvl3pPr marL="1371600" lvl="2" indent="-314325" algn="l">
              <a:spcBef>
                <a:spcPts val="600"/>
              </a:spcBef>
              <a:spcAft>
                <a:spcPts val="0"/>
              </a:spcAft>
              <a:buSzPts val="1350"/>
              <a:buChar char="■"/>
              <a:defRPr/>
            </a:lvl3pPr>
            <a:lvl4pPr marL="1828800" lvl="3" indent="-314325" algn="l">
              <a:spcBef>
                <a:spcPts val="600"/>
              </a:spcBef>
              <a:spcAft>
                <a:spcPts val="0"/>
              </a:spcAft>
              <a:buSzPts val="1350"/>
              <a:buChar char="■"/>
              <a:defRPr/>
            </a:lvl4pPr>
            <a:lvl5pPr marL="2286000" lvl="4" indent="-304800" algn="l">
              <a:spcBef>
                <a:spcPts val="600"/>
              </a:spcBef>
              <a:spcAft>
                <a:spcPts val="0"/>
              </a:spcAft>
              <a:buSzPts val="1200"/>
              <a:buChar char="■"/>
              <a:defRPr/>
            </a:lvl5pPr>
            <a:lvl6pPr marL="2743200" lvl="5" indent="-314325" algn="l">
              <a:spcBef>
                <a:spcPts val="360"/>
              </a:spcBef>
              <a:spcAft>
                <a:spcPts val="0"/>
              </a:spcAft>
              <a:buSzPts val="1350"/>
              <a:buChar char="■"/>
              <a:defRPr/>
            </a:lvl6pPr>
            <a:lvl7pPr marL="3200400" lvl="6" indent="-314325" algn="l">
              <a:spcBef>
                <a:spcPts val="360"/>
              </a:spcBef>
              <a:spcAft>
                <a:spcPts val="0"/>
              </a:spcAft>
              <a:buSzPts val="1350"/>
              <a:buChar char="■"/>
              <a:defRPr/>
            </a:lvl7pPr>
            <a:lvl8pPr marL="3657600" lvl="7" indent="-314325" algn="l">
              <a:spcBef>
                <a:spcPts val="360"/>
              </a:spcBef>
              <a:spcAft>
                <a:spcPts val="0"/>
              </a:spcAft>
              <a:buSzPts val="1350"/>
              <a:buChar char="■"/>
              <a:defRPr/>
            </a:lvl8pPr>
            <a:lvl9pPr marL="4114800" lvl="8" indent="-314325" algn="l">
              <a:spcBef>
                <a:spcPts val="360"/>
              </a:spcBef>
              <a:spcAft>
                <a:spcPts val="0"/>
              </a:spcAft>
              <a:buSzPts val="1350"/>
              <a:buChar char="■"/>
              <a:defRPr/>
            </a:lvl9pPr>
          </a:lstStyle>
          <a:p>
            <a:endParaRPr/>
          </a:p>
        </p:txBody>
      </p:sp>
      <p:sp>
        <p:nvSpPr>
          <p:cNvPr id="25" name="Google Shape;25;p46"/>
          <p:cNvSpPr txBox="1">
            <a:spLocks noGrp="1"/>
          </p:cNvSpPr>
          <p:nvPr>
            <p:ph type="body" idx="2"/>
          </p:nvPr>
        </p:nvSpPr>
        <p:spPr>
          <a:xfrm>
            <a:off x="498518" y="1129553"/>
            <a:ext cx="7558960" cy="774700"/>
          </a:xfrm>
          <a:prstGeom prst="rect">
            <a:avLst/>
          </a:prstGeom>
          <a:noFill/>
          <a:ln>
            <a:noFill/>
          </a:ln>
        </p:spPr>
        <p:txBody>
          <a:bodyPr spcFirstLastPara="1" wrap="square" lIns="91425" tIns="45700" rIns="91425" bIns="45700" anchor="t" anchorCtr="0">
            <a:noAutofit/>
          </a:bodyPr>
          <a:lstStyle>
            <a:lvl1pPr marL="457200" lvl="0" indent="-228600" algn="l">
              <a:spcBef>
                <a:spcPts val="2000"/>
              </a:spcBef>
              <a:spcAft>
                <a:spcPts val="0"/>
              </a:spcAft>
              <a:buSzPts val="1800"/>
              <a:buNone/>
              <a:defRPr sz="2400" b="0" i="0" u="none" strike="noStrike" cap="none">
                <a:solidFill>
                  <a:schemeClr val="accent3"/>
                </a:solidFill>
                <a:latin typeface="Arial"/>
                <a:ea typeface="Arial"/>
                <a:cs typeface="Arial"/>
                <a:sym typeface="Arial"/>
              </a:defRPr>
            </a:lvl1pPr>
            <a:lvl2pPr marL="914400" lvl="1" indent="-228600" algn="l">
              <a:spcBef>
                <a:spcPts val="600"/>
              </a:spcBef>
              <a:spcAft>
                <a:spcPts val="0"/>
              </a:spcAft>
              <a:buSzPts val="900"/>
              <a:buNone/>
              <a:defRPr sz="1200"/>
            </a:lvl2pPr>
            <a:lvl3pPr marL="1371600" lvl="2" indent="-228600" algn="l">
              <a:spcBef>
                <a:spcPts val="600"/>
              </a:spcBef>
              <a:spcAft>
                <a:spcPts val="0"/>
              </a:spcAft>
              <a:buSzPts val="750"/>
              <a:buNone/>
              <a:defRPr sz="1000"/>
            </a:lvl3pPr>
            <a:lvl4pPr marL="1828800" lvl="3" indent="-228600" algn="l">
              <a:spcBef>
                <a:spcPts val="600"/>
              </a:spcBef>
              <a:spcAft>
                <a:spcPts val="0"/>
              </a:spcAft>
              <a:buSzPts val="675"/>
              <a:buNone/>
              <a:defRPr sz="900"/>
            </a:lvl4pPr>
            <a:lvl5pPr marL="2286000" lvl="4" indent="-228600" algn="l">
              <a:spcBef>
                <a:spcPts val="600"/>
              </a:spcBef>
              <a:spcAft>
                <a:spcPts val="0"/>
              </a:spcAft>
              <a:buSzPts val="675"/>
              <a:buNone/>
              <a:defRPr sz="900"/>
            </a:lvl5pPr>
            <a:lvl6pPr marL="2743200" lvl="5" indent="-228600" algn="l">
              <a:spcBef>
                <a:spcPts val="180"/>
              </a:spcBef>
              <a:spcAft>
                <a:spcPts val="0"/>
              </a:spcAft>
              <a:buSzPts val="675"/>
              <a:buNone/>
              <a:defRPr sz="900"/>
            </a:lvl6pPr>
            <a:lvl7pPr marL="3200400" lvl="6" indent="-228600" algn="l">
              <a:spcBef>
                <a:spcPts val="180"/>
              </a:spcBef>
              <a:spcAft>
                <a:spcPts val="0"/>
              </a:spcAft>
              <a:buSzPts val="675"/>
              <a:buNone/>
              <a:defRPr sz="900"/>
            </a:lvl7pPr>
            <a:lvl8pPr marL="3657600" lvl="7" indent="-228600" algn="l">
              <a:spcBef>
                <a:spcPts val="180"/>
              </a:spcBef>
              <a:spcAft>
                <a:spcPts val="0"/>
              </a:spcAft>
              <a:buSzPts val="675"/>
              <a:buNone/>
              <a:defRPr sz="900"/>
            </a:lvl8pPr>
            <a:lvl9pPr marL="4114800" lvl="8" indent="-228600" algn="l">
              <a:spcBef>
                <a:spcPts val="180"/>
              </a:spcBef>
              <a:spcAft>
                <a:spcPts val="0"/>
              </a:spcAft>
              <a:buSzPts val="675"/>
              <a:buNone/>
              <a:defRPr sz="900"/>
            </a:lvl9pPr>
          </a:lstStyle>
          <a:p>
            <a:endParaRPr/>
          </a:p>
        </p:txBody>
      </p:sp>
      <p:sp>
        <p:nvSpPr>
          <p:cNvPr id="26" name="Google Shape;26;p46"/>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6"/>
          <p:cNvSpPr txBox="1">
            <a:spLocks noGrp="1"/>
          </p:cNvSpPr>
          <p:nvPr>
            <p:ph type="sldNum" idx="12"/>
          </p:nvPr>
        </p:nvSpPr>
        <p:spPr>
          <a:xfrm>
            <a:off x="6553200" y="6423025"/>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88888"/>
                </a:solidFill>
                <a:latin typeface="Arial"/>
                <a:ea typeface="Arial"/>
                <a:cs typeface="Arial"/>
                <a:sym typeface="Arial"/>
              </a:defRPr>
            </a:lvl1pPr>
            <a:lvl2pPr marL="0" lvl="1" indent="0" algn="r">
              <a:spcBef>
                <a:spcPts val="0"/>
              </a:spcBef>
              <a:spcAft>
                <a:spcPts val="0"/>
              </a:spcAft>
              <a:buNone/>
              <a:defRPr sz="1200">
                <a:solidFill>
                  <a:srgbClr val="888888"/>
                </a:solidFill>
                <a:latin typeface="Arial"/>
                <a:ea typeface="Arial"/>
                <a:cs typeface="Arial"/>
                <a:sym typeface="Arial"/>
              </a:defRPr>
            </a:lvl2pPr>
            <a:lvl3pPr marL="0" lvl="2" indent="0" algn="r">
              <a:spcBef>
                <a:spcPts val="0"/>
              </a:spcBef>
              <a:spcAft>
                <a:spcPts val="0"/>
              </a:spcAft>
              <a:buNone/>
              <a:defRPr sz="1200">
                <a:solidFill>
                  <a:srgbClr val="888888"/>
                </a:solidFill>
                <a:latin typeface="Arial"/>
                <a:ea typeface="Arial"/>
                <a:cs typeface="Arial"/>
                <a:sym typeface="Arial"/>
              </a:defRPr>
            </a:lvl3pPr>
            <a:lvl4pPr marL="0" lvl="3" indent="0" algn="r">
              <a:spcBef>
                <a:spcPts val="0"/>
              </a:spcBef>
              <a:spcAft>
                <a:spcPts val="0"/>
              </a:spcAft>
              <a:buNone/>
              <a:defRPr sz="1200">
                <a:solidFill>
                  <a:srgbClr val="888888"/>
                </a:solidFill>
                <a:latin typeface="Arial"/>
                <a:ea typeface="Arial"/>
                <a:cs typeface="Arial"/>
                <a:sym typeface="Arial"/>
              </a:defRPr>
            </a:lvl4pPr>
            <a:lvl5pPr marL="0" lvl="4" indent="0" algn="r">
              <a:spcBef>
                <a:spcPts val="0"/>
              </a:spcBef>
              <a:spcAft>
                <a:spcPts val="0"/>
              </a:spcAft>
              <a:buNone/>
              <a:defRPr sz="1200">
                <a:solidFill>
                  <a:srgbClr val="888888"/>
                </a:solidFill>
                <a:latin typeface="Arial"/>
                <a:ea typeface="Arial"/>
                <a:cs typeface="Arial"/>
                <a:sym typeface="Arial"/>
              </a:defRPr>
            </a:lvl5pPr>
            <a:lvl6pPr marL="0" lvl="5" indent="0" algn="r">
              <a:spcBef>
                <a:spcPts val="0"/>
              </a:spcBef>
              <a:spcAft>
                <a:spcPts val="0"/>
              </a:spcAft>
              <a:buNone/>
              <a:defRPr sz="1200">
                <a:solidFill>
                  <a:srgbClr val="888888"/>
                </a:solidFill>
                <a:latin typeface="Arial"/>
                <a:ea typeface="Arial"/>
                <a:cs typeface="Arial"/>
                <a:sym typeface="Arial"/>
              </a:defRPr>
            </a:lvl6pPr>
            <a:lvl7pPr marL="0" lvl="6" indent="0" algn="r">
              <a:spcBef>
                <a:spcPts val="0"/>
              </a:spcBef>
              <a:spcAft>
                <a:spcPts val="0"/>
              </a:spcAft>
              <a:buNone/>
              <a:defRPr sz="1200">
                <a:solidFill>
                  <a:srgbClr val="888888"/>
                </a:solidFill>
                <a:latin typeface="Arial"/>
                <a:ea typeface="Arial"/>
                <a:cs typeface="Arial"/>
                <a:sym typeface="Arial"/>
              </a:defRPr>
            </a:lvl7pPr>
            <a:lvl8pPr marL="0" lvl="7" indent="0" algn="r">
              <a:spcBef>
                <a:spcPts val="0"/>
              </a:spcBef>
              <a:spcAft>
                <a:spcPts val="0"/>
              </a:spcAft>
              <a:buNone/>
              <a:defRPr sz="1200">
                <a:solidFill>
                  <a:srgbClr val="888888"/>
                </a:solidFill>
                <a:latin typeface="Arial"/>
                <a:ea typeface="Arial"/>
                <a:cs typeface="Arial"/>
                <a:sym typeface="Arial"/>
              </a:defRPr>
            </a:lvl8pPr>
            <a:lvl9pPr marL="0" lvl="8" indent="0" algn="r">
              <a:spcBef>
                <a:spcPts val="0"/>
              </a:spcBef>
              <a:spcAft>
                <a:spcPts val="0"/>
              </a:spcAft>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8"/>
        <p:cNvGrpSpPr/>
        <p:nvPr/>
      </p:nvGrpSpPr>
      <p:grpSpPr>
        <a:xfrm>
          <a:off x="0" y="0"/>
          <a:ext cx="0" cy="0"/>
          <a:chOff x="0" y="0"/>
          <a:chExt cx="0" cy="0"/>
        </a:xfrm>
      </p:grpSpPr>
      <p:sp>
        <p:nvSpPr>
          <p:cNvPr id="29" name="Google Shape;29;p47"/>
          <p:cNvSpPr txBox="1">
            <a:spLocks noGrp="1"/>
          </p:cNvSpPr>
          <p:nvPr>
            <p:ph type="title"/>
          </p:nvPr>
        </p:nvSpPr>
        <p:spPr>
          <a:xfrm>
            <a:off x="498475" y="484188"/>
            <a:ext cx="7556500" cy="1116012"/>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7"/>
          <p:cNvSpPr txBox="1">
            <a:spLocks noGrp="1"/>
          </p:cNvSpPr>
          <p:nvPr>
            <p:ph type="body" idx="1"/>
          </p:nvPr>
        </p:nvSpPr>
        <p:spPr>
          <a:xfrm>
            <a:off x="498475" y="1981200"/>
            <a:ext cx="7556500" cy="4144963"/>
          </a:xfrm>
          <a:prstGeom prst="rect">
            <a:avLst/>
          </a:prstGeom>
          <a:noFill/>
          <a:ln>
            <a:noFill/>
          </a:ln>
        </p:spPr>
        <p:txBody>
          <a:bodyPr spcFirstLastPara="1" wrap="square" lIns="91425" tIns="45700" rIns="91425" bIns="45700" anchor="t" anchorCtr="0">
            <a:noAutofit/>
          </a:bodyPr>
          <a:lstStyle>
            <a:lvl1pPr marL="457200" lvl="0" indent="-314325" algn="l">
              <a:spcBef>
                <a:spcPts val="2000"/>
              </a:spcBef>
              <a:spcAft>
                <a:spcPts val="0"/>
              </a:spcAft>
              <a:buSzPts val="1350"/>
              <a:buChar char="■"/>
              <a:defRPr>
                <a:solidFill>
                  <a:srgbClr val="262626"/>
                </a:solidFill>
              </a:defRPr>
            </a:lvl1pPr>
            <a:lvl2pPr marL="914400" lvl="1" indent="-304800" algn="l">
              <a:spcBef>
                <a:spcPts val="600"/>
              </a:spcBef>
              <a:spcAft>
                <a:spcPts val="0"/>
              </a:spcAft>
              <a:buSzPts val="1200"/>
              <a:buChar char="■"/>
              <a:defRPr>
                <a:solidFill>
                  <a:srgbClr val="262626"/>
                </a:solidFill>
              </a:defRPr>
            </a:lvl2pPr>
            <a:lvl3pPr marL="1371600" lvl="2" indent="-304800" algn="l">
              <a:spcBef>
                <a:spcPts val="600"/>
              </a:spcBef>
              <a:spcAft>
                <a:spcPts val="0"/>
              </a:spcAft>
              <a:buSzPts val="1200"/>
              <a:buChar char="■"/>
              <a:defRPr>
                <a:solidFill>
                  <a:srgbClr val="262626"/>
                </a:solidFill>
              </a:defRPr>
            </a:lvl3pPr>
            <a:lvl4pPr marL="1828800" lvl="3" indent="-304800" algn="l">
              <a:spcBef>
                <a:spcPts val="600"/>
              </a:spcBef>
              <a:spcAft>
                <a:spcPts val="0"/>
              </a:spcAft>
              <a:buSzPts val="1200"/>
              <a:buChar char="■"/>
              <a:defRPr>
                <a:solidFill>
                  <a:srgbClr val="262626"/>
                </a:solidFill>
              </a:defRPr>
            </a:lvl4pPr>
            <a:lvl5pPr marL="2286000" lvl="4" indent="-304800" algn="l">
              <a:spcBef>
                <a:spcPts val="600"/>
              </a:spcBef>
              <a:spcAft>
                <a:spcPts val="0"/>
              </a:spcAft>
              <a:buSzPts val="1200"/>
              <a:buChar char="■"/>
              <a:defRPr>
                <a:solidFill>
                  <a:srgbClr val="262626"/>
                </a:solidFill>
              </a:defRPr>
            </a:lvl5pPr>
            <a:lvl6pPr marL="2743200" lvl="5" indent="-314325" algn="l">
              <a:spcBef>
                <a:spcPts val="360"/>
              </a:spcBef>
              <a:spcAft>
                <a:spcPts val="0"/>
              </a:spcAft>
              <a:buSzPts val="1350"/>
              <a:buChar char="■"/>
              <a:defRPr/>
            </a:lvl6pPr>
            <a:lvl7pPr marL="3200400" lvl="6" indent="-314325" algn="l">
              <a:spcBef>
                <a:spcPts val="360"/>
              </a:spcBef>
              <a:spcAft>
                <a:spcPts val="0"/>
              </a:spcAft>
              <a:buSzPts val="1350"/>
              <a:buChar char="■"/>
              <a:defRPr/>
            </a:lvl7pPr>
            <a:lvl8pPr marL="3657600" lvl="7" indent="-314325" algn="l">
              <a:spcBef>
                <a:spcPts val="360"/>
              </a:spcBef>
              <a:spcAft>
                <a:spcPts val="0"/>
              </a:spcAft>
              <a:buSzPts val="1350"/>
              <a:buChar char="■"/>
              <a:defRPr/>
            </a:lvl8pPr>
            <a:lvl9pPr marL="4114800" lvl="8" indent="-314325" algn="l">
              <a:spcBef>
                <a:spcPts val="360"/>
              </a:spcBef>
              <a:spcAft>
                <a:spcPts val="0"/>
              </a:spcAft>
              <a:buSzPts val="1350"/>
              <a:buChar char="■"/>
              <a:defRPr/>
            </a:lvl9pPr>
          </a:lstStyle>
          <a:p>
            <a:endParaRPr/>
          </a:p>
        </p:txBody>
      </p:sp>
      <p:sp>
        <p:nvSpPr>
          <p:cNvPr id="31" name="Google Shape;31;p47"/>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7"/>
          <p:cNvSpPr txBox="1">
            <a:spLocks noGrp="1"/>
          </p:cNvSpPr>
          <p:nvPr>
            <p:ph type="sldNum" idx="12"/>
          </p:nvPr>
        </p:nvSpPr>
        <p:spPr>
          <a:xfrm>
            <a:off x="6553200" y="6423025"/>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88888"/>
                </a:solidFill>
                <a:latin typeface="Arial"/>
                <a:ea typeface="Arial"/>
                <a:cs typeface="Arial"/>
                <a:sym typeface="Arial"/>
              </a:defRPr>
            </a:lvl1pPr>
            <a:lvl2pPr marL="0" lvl="1" indent="0" algn="r">
              <a:spcBef>
                <a:spcPts val="0"/>
              </a:spcBef>
              <a:spcAft>
                <a:spcPts val="0"/>
              </a:spcAft>
              <a:buNone/>
              <a:defRPr sz="1200">
                <a:solidFill>
                  <a:srgbClr val="888888"/>
                </a:solidFill>
                <a:latin typeface="Arial"/>
                <a:ea typeface="Arial"/>
                <a:cs typeface="Arial"/>
                <a:sym typeface="Arial"/>
              </a:defRPr>
            </a:lvl2pPr>
            <a:lvl3pPr marL="0" lvl="2" indent="0" algn="r">
              <a:spcBef>
                <a:spcPts val="0"/>
              </a:spcBef>
              <a:spcAft>
                <a:spcPts val="0"/>
              </a:spcAft>
              <a:buNone/>
              <a:defRPr sz="1200">
                <a:solidFill>
                  <a:srgbClr val="888888"/>
                </a:solidFill>
                <a:latin typeface="Arial"/>
                <a:ea typeface="Arial"/>
                <a:cs typeface="Arial"/>
                <a:sym typeface="Arial"/>
              </a:defRPr>
            </a:lvl3pPr>
            <a:lvl4pPr marL="0" lvl="3" indent="0" algn="r">
              <a:spcBef>
                <a:spcPts val="0"/>
              </a:spcBef>
              <a:spcAft>
                <a:spcPts val="0"/>
              </a:spcAft>
              <a:buNone/>
              <a:defRPr sz="1200">
                <a:solidFill>
                  <a:srgbClr val="888888"/>
                </a:solidFill>
                <a:latin typeface="Arial"/>
                <a:ea typeface="Arial"/>
                <a:cs typeface="Arial"/>
                <a:sym typeface="Arial"/>
              </a:defRPr>
            </a:lvl4pPr>
            <a:lvl5pPr marL="0" lvl="4" indent="0" algn="r">
              <a:spcBef>
                <a:spcPts val="0"/>
              </a:spcBef>
              <a:spcAft>
                <a:spcPts val="0"/>
              </a:spcAft>
              <a:buNone/>
              <a:defRPr sz="1200">
                <a:solidFill>
                  <a:srgbClr val="888888"/>
                </a:solidFill>
                <a:latin typeface="Arial"/>
                <a:ea typeface="Arial"/>
                <a:cs typeface="Arial"/>
                <a:sym typeface="Arial"/>
              </a:defRPr>
            </a:lvl5pPr>
            <a:lvl6pPr marL="0" lvl="5" indent="0" algn="r">
              <a:spcBef>
                <a:spcPts val="0"/>
              </a:spcBef>
              <a:spcAft>
                <a:spcPts val="0"/>
              </a:spcAft>
              <a:buNone/>
              <a:defRPr sz="1200">
                <a:solidFill>
                  <a:srgbClr val="888888"/>
                </a:solidFill>
                <a:latin typeface="Arial"/>
                <a:ea typeface="Arial"/>
                <a:cs typeface="Arial"/>
                <a:sym typeface="Arial"/>
              </a:defRPr>
            </a:lvl6pPr>
            <a:lvl7pPr marL="0" lvl="6" indent="0" algn="r">
              <a:spcBef>
                <a:spcPts val="0"/>
              </a:spcBef>
              <a:spcAft>
                <a:spcPts val="0"/>
              </a:spcAft>
              <a:buNone/>
              <a:defRPr sz="1200">
                <a:solidFill>
                  <a:srgbClr val="888888"/>
                </a:solidFill>
                <a:latin typeface="Arial"/>
                <a:ea typeface="Arial"/>
                <a:cs typeface="Arial"/>
                <a:sym typeface="Arial"/>
              </a:defRPr>
            </a:lvl7pPr>
            <a:lvl8pPr marL="0" lvl="7" indent="0" algn="r">
              <a:spcBef>
                <a:spcPts val="0"/>
              </a:spcBef>
              <a:spcAft>
                <a:spcPts val="0"/>
              </a:spcAft>
              <a:buNone/>
              <a:defRPr sz="1200">
                <a:solidFill>
                  <a:srgbClr val="888888"/>
                </a:solidFill>
                <a:latin typeface="Arial"/>
                <a:ea typeface="Arial"/>
                <a:cs typeface="Arial"/>
                <a:sym typeface="Arial"/>
              </a:defRPr>
            </a:lvl8pPr>
            <a:lvl9pPr marL="0" lvl="8" indent="0" algn="r">
              <a:spcBef>
                <a:spcPts val="0"/>
              </a:spcBef>
              <a:spcAft>
                <a:spcPts val="0"/>
              </a:spcAft>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3"/>
        <p:cNvGrpSpPr/>
        <p:nvPr/>
      </p:nvGrpSpPr>
      <p:grpSpPr>
        <a:xfrm>
          <a:off x="0" y="0"/>
          <a:ext cx="0" cy="0"/>
          <a:chOff x="0" y="0"/>
          <a:chExt cx="0" cy="0"/>
        </a:xfrm>
      </p:grpSpPr>
      <p:sp>
        <p:nvSpPr>
          <p:cNvPr id="34" name="Google Shape;34;p48"/>
          <p:cNvSpPr/>
          <p:nvPr/>
        </p:nvSpPr>
        <p:spPr>
          <a:xfrm>
            <a:off x="658813" y="228600"/>
            <a:ext cx="8201025" cy="634523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 name="Google Shape;35;p48"/>
          <p:cNvSpPr txBox="1"/>
          <p:nvPr/>
        </p:nvSpPr>
        <p:spPr>
          <a:xfrm>
            <a:off x="2003425" y="3111500"/>
            <a:ext cx="260350" cy="61436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4000" b="1">
                <a:solidFill>
                  <a:srgbClr val="95B3D7"/>
                </a:solidFill>
                <a:latin typeface="Arial"/>
                <a:ea typeface="Arial"/>
                <a:cs typeface="Arial"/>
                <a:sym typeface="Arial"/>
              </a:rPr>
              <a:t>+</a:t>
            </a:r>
            <a:endParaRPr/>
          </a:p>
        </p:txBody>
      </p:sp>
      <p:sp>
        <p:nvSpPr>
          <p:cNvPr id="36" name="Google Shape;36;p48"/>
          <p:cNvSpPr/>
          <p:nvPr/>
        </p:nvSpPr>
        <p:spPr>
          <a:xfrm>
            <a:off x="285750" y="228600"/>
            <a:ext cx="212725" cy="634523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 name="Google Shape;37;p48"/>
          <p:cNvSpPr txBox="1">
            <a:spLocks noGrp="1"/>
          </p:cNvSpPr>
          <p:nvPr>
            <p:ph type="title"/>
          </p:nvPr>
        </p:nvSpPr>
        <p:spPr>
          <a:xfrm>
            <a:off x="2286000" y="3124200"/>
            <a:ext cx="5638800" cy="1362075"/>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SzPts val="1400"/>
              <a:buNone/>
              <a:defRPr sz="3200" b="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8"/>
          <p:cNvSpPr txBox="1">
            <a:spLocks noGrp="1"/>
          </p:cNvSpPr>
          <p:nvPr>
            <p:ph type="body" idx="1"/>
          </p:nvPr>
        </p:nvSpPr>
        <p:spPr>
          <a:xfrm>
            <a:off x="2286000" y="4495800"/>
            <a:ext cx="5638800" cy="1500187"/>
          </a:xfrm>
          <a:prstGeom prst="rect">
            <a:avLst/>
          </a:prstGeom>
          <a:noFill/>
          <a:ln>
            <a:noFill/>
          </a:ln>
        </p:spPr>
        <p:txBody>
          <a:bodyPr spcFirstLastPara="1" wrap="square" lIns="91425" tIns="45700" rIns="91425" bIns="45700" anchor="t" anchorCtr="0">
            <a:normAutofit/>
          </a:bodyPr>
          <a:lstStyle>
            <a:lvl1pPr marL="457200" lvl="0" indent="-228600" algn="l">
              <a:spcBef>
                <a:spcPts val="300"/>
              </a:spcBef>
              <a:spcAft>
                <a:spcPts val="0"/>
              </a:spcAft>
              <a:buSzPts val="1050"/>
              <a:buNone/>
              <a:defRPr sz="1400" cap="none">
                <a:solidFill>
                  <a:schemeClr val="lt1"/>
                </a:solidFill>
              </a:defRPr>
            </a:lvl1pPr>
            <a:lvl2pPr marL="914400" lvl="1" indent="-228600" algn="l">
              <a:spcBef>
                <a:spcPts val="600"/>
              </a:spcBef>
              <a:spcAft>
                <a:spcPts val="0"/>
              </a:spcAft>
              <a:buSzPts val="1350"/>
              <a:buNone/>
              <a:defRPr sz="1800">
                <a:solidFill>
                  <a:srgbClr val="888888"/>
                </a:solidFill>
              </a:defRPr>
            </a:lvl2pPr>
            <a:lvl3pPr marL="1371600" lvl="2" indent="-228600" algn="l">
              <a:spcBef>
                <a:spcPts val="600"/>
              </a:spcBef>
              <a:spcAft>
                <a:spcPts val="0"/>
              </a:spcAft>
              <a:buSzPts val="1200"/>
              <a:buNone/>
              <a:defRPr sz="1600">
                <a:solidFill>
                  <a:srgbClr val="888888"/>
                </a:solidFill>
              </a:defRPr>
            </a:lvl3pPr>
            <a:lvl4pPr marL="1828800" lvl="3" indent="-228600" algn="l">
              <a:spcBef>
                <a:spcPts val="600"/>
              </a:spcBef>
              <a:spcAft>
                <a:spcPts val="0"/>
              </a:spcAft>
              <a:buSzPts val="1050"/>
              <a:buNone/>
              <a:defRPr sz="1400">
                <a:solidFill>
                  <a:srgbClr val="888888"/>
                </a:solidFill>
              </a:defRPr>
            </a:lvl4pPr>
            <a:lvl5pPr marL="2286000" lvl="4" indent="-228600" algn="l">
              <a:spcBef>
                <a:spcPts val="600"/>
              </a:spcBef>
              <a:spcAft>
                <a:spcPts val="0"/>
              </a:spcAft>
              <a:buSzPts val="1050"/>
              <a:buNone/>
              <a:defRPr sz="1400">
                <a:solidFill>
                  <a:srgbClr val="888888"/>
                </a:solidFill>
              </a:defRPr>
            </a:lvl5pPr>
            <a:lvl6pPr marL="2743200" lvl="5" indent="-228600" algn="l">
              <a:spcBef>
                <a:spcPts val="280"/>
              </a:spcBef>
              <a:spcAft>
                <a:spcPts val="0"/>
              </a:spcAft>
              <a:buSzPts val="1050"/>
              <a:buNone/>
              <a:defRPr sz="1400">
                <a:solidFill>
                  <a:srgbClr val="888888"/>
                </a:solidFill>
              </a:defRPr>
            </a:lvl6pPr>
            <a:lvl7pPr marL="3200400" lvl="6" indent="-228600" algn="l">
              <a:spcBef>
                <a:spcPts val="280"/>
              </a:spcBef>
              <a:spcAft>
                <a:spcPts val="0"/>
              </a:spcAft>
              <a:buSzPts val="1050"/>
              <a:buNone/>
              <a:defRPr sz="1400">
                <a:solidFill>
                  <a:srgbClr val="888888"/>
                </a:solidFill>
              </a:defRPr>
            </a:lvl7pPr>
            <a:lvl8pPr marL="3657600" lvl="7" indent="-228600" algn="l">
              <a:spcBef>
                <a:spcPts val="280"/>
              </a:spcBef>
              <a:spcAft>
                <a:spcPts val="0"/>
              </a:spcAft>
              <a:buSzPts val="1050"/>
              <a:buNone/>
              <a:defRPr sz="1400">
                <a:solidFill>
                  <a:srgbClr val="888888"/>
                </a:solidFill>
              </a:defRPr>
            </a:lvl8pPr>
            <a:lvl9pPr marL="4114800" lvl="8" indent="-228600" algn="l">
              <a:spcBef>
                <a:spcPts val="280"/>
              </a:spcBef>
              <a:spcAft>
                <a:spcPts val="0"/>
              </a:spcAft>
              <a:buSzPts val="1050"/>
              <a:buNone/>
              <a:defRPr sz="1400">
                <a:solidFill>
                  <a:srgbClr val="888888"/>
                </a:solidFill>
              </a:defRPr>
            </a:lvl9pPr>
          </a:lstStyle>
          <a:p>
            <a:endParaRPr/>
          </a:p>
        </p:txBody>
      </p:sp>
      <p:sp>
        <p:nvSpPr>
          <p:cNvPr id="39" name="Google Shape;39;p48"/>
          <p:cNvSpPr txBox="1">
            <a:spLocks noGrp="1"/>
          </p:cNvSpPr>
          <p:nvPr>
            <p:ph type="dt" idx="10"/>
          </p:nvPr>
        </p:nvSpPr>
        <p:spPr>
          <a:xfrm>
            <a:off x="658813" y="6248400"/>
            <a:ext cx="1474787"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0" name="Google Shape;40;p48"/>
          <p:cNvSpPr txBox="1">
            <a:spLocks noGrp="1"/>
          </p:cNvSpPr>
          <p:nvPr>
            <p:ph type="ftr" idx="11"/>
          </p:nvPr>
        </p:nvSpPr>
        <p:spPr>
          <a:xfrm>
            <a:off x="2286000" y="6248400"/>
            <a:ext cx="5638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48"/>
          <p:cNvSpPr txBox="1">
            <a:spLocks noGrp="1"/>
          </p:cNvSpPr>
          <p:nvPr>
            <p:ph type="sldNum" idx="12"/>
          </p:nvPr>
        </p:nvSpPr>
        <p:spPr>
          <a:xfrm>
            <a:off x="8305800" y="6248400"/>
            <a:ext cx="554038"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400">
                <a:solidFill>
                  <a:schemeClr val="lt1"/>
                </a:solidFill>
                <a:latin typeface="Arial"/>
                <a:ea typeface="Arial"/>
                <a:cs typeface="Arial"/>
                <a:sym typeface="Arial"/>
              </a:defRPr>
            </a:lvl1pPr>
            <a:lvl2pPr marL="0" marR="0" lvl="1" indent="0" algn="r">
              <a:spcBef>
                <a:spcPts val="0"/>
              </a:spcBef>
              <a:spcAft>
                <a:spcPts val="0"/>
              </a:spcAft>
              <a:buNone/>
              <a:defRPr sz="1400">
                <a:solidFill>
                  <a:schemeClr val="lt1"/>
                </a:solidFill>
                <a:latin typeface="Arial"/>
                <a:ea typeface="Arial"/>
                <a:cs typeface="Arial"/>
                <a:sym typeface="Arial"/>
              </a:defRPr>
            </a:lvl2pPr>
            <a:lvl3pPr marL="0" marR="0" lvl="2" indent="0" algn="r">
              <a:spcBef>
                <a:spcPts val="0"/>
              </a:spcBef>
              <a:spcAft>
                <a:spcPts val="0"/>
              </a:spcAft>
              <a:buNone/>
              <a:defRPr sz="1400">
                <a:solidFill>
                  <a:schemeClr val="lt1"/>
                </a:solidFill>
                <a:latin typeface="Arial"/>
                <a:ea typeface="Arial"/>
                <a:cs typeface="Arial"/>
                <a:sym typeface="Arial"/>
              </a:defRPr>
            </a:lvl3pPr>
            <a:lvl4pPr marL="0" marR="0" lvl="3" indent="0" algn="r">
              <a:spcBef>
                <a:spcPts val="0"/>
              </a:spcBef>
              <a:spcAft>
                <a:spcPts val="0"/>
              </a:spcAft>
              <a:buNone/>
              <a:defRPr sz="1400">
                <a:solidFill>
                  <a:schemeClr val="lt1"/>
                </a:solidFill>
                <a:latin typeface="Arial"/>
                <a:ea typeface="Arial"/>
                <a:cs typeface="Arial"/>
                <a:sym typeface="Arial"/>
              </a:defRPr>
            </a:lvl4pPr>
            <a:lvl5pPr marL="0" marR="0" lvl="4" indent="0" algn="r">
              <a:spcBef>
                <a:spcPts val="0"/>
              </a:spcBef>
              <a:spcAft>
                <a:spcPts val="0"/>
              </a:spcAft>
              <a:buNone/>
              <a:defRPr sz="1400">
                <a:solidFill>
                  <a:schemeClr val="lt1"/>
                </a:solidFill>
                <a:latin typeface="Arial"/>
                <a:ea typeface="Arial"/>
                <a:cs typeface="Arial"/>
                <a:sym typeface="Arial"/>
              </a:defRPr>
            </a:lvl5pPr>
            <a:lvl6pPr marL="0" marR="0" lvl="5" indent="0" algn="r">
              <a:spcBef>
                <a:spcPts val="0"/>
              </a:spcBef>
              <a:spcAft>
                <a:spcPts val="0"/>
              </a:spcAft>
              <a:buNone/>
              <a:defRPr sz="1400">
                <a:solidFill>
                  <a:schemeClr val="lt1"/>
                </a:solidFill>
                <a:latin typeface="Arial"/>
                <a:ea typeface="Arial"/>
                <a:cs typeface="Arial"/>
                <a:sym typeface="Arial"/>
              </a:defRPr>
            </a:lvl6pPr>
            <a:lvl7pPr marL="0" marR="0" lvl="6" indent="0" algn="r">
              <a:spcBef>
                <a:spcPts val="0"/>
              </a:spcBef>
              <a:spcAft>
                <a:spcPts val="0"/>
              </a:spcAft>
              <a:buNone/>
              <a:defRPr sz="1400">
                <a:solidFill>
                  <a:schemeClr val="lt1"/>
                </a:solidFill>
                <a:latin typeface="Arial"/>
                <a:ea typeface="Arial"/>
                <a:cs typeface="Arial"/>
                <a:sym typeface="Arial"/>
              </a:defRPr>
            </a:lvl7pPr>
            <a:lvl8pPr marL="0" marR="0" lvl="7" indent="0" algn="r">
              <a:spcBef>
                <a:spcPts val="0"/>
              </a:spcBef>
              <a:spcAft>
                <a:spcPts val="0"/>
              </a:spcAft>
              <a:buNone/>
              <a:defRPr sz="1400">
                <a:solidFill>
                  <a:schemeClr val="lt1"/>
                </a:solidFill>
                <a:latin typeface="Arial"/>
                <a:ea typeface="Arial"/>
                <a:cs typeface="Arial"/>
                <a:sym typeface="Arial"/>
              </a:defRPr>
            </a:lvl8pPr>
            <a:lvl9pPr marL="0" marR="0" lvl="8" indent="0" algn="r">
              <a:spcBef>
                <a:spcPts val="0"/>
              </a:spcBef>
              <a:spcAft>
                <a:spcPts val="0"/>
              </a:spcAft>
              <a:buNone/>
              <a:defRPr sz="14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 Content, Top and Bottom">
  <p:cSld name="2 Content, Top and Bottom">
    <p:spTree>
      <p:nvGrpSpPr>
        <p:cNvPr id="1" name="Shape 42"/>
        <p:cNvGrpSpPr/>
        <p:nvPr/>
      </p:nvGrpSpPr>
      <p:grpSpPr>
        <a:xfrm>
          <a:off x="0" y="0"/>
          <a:ext cx="0" cy="0"/>
          <a:chOff x="0" y="0"/>
          <a:chExt cx="0" cy="0"/>
        </a:xfrm>
      </p:grpSpPr>
      <p:sp>
        <p:nvSpPr>
          <p:cNvPr id="43" name="Google Shape;43;p51"/>
          <p:cNvSpPr txBox="1">
            <a:spLocks noGrp="1"/>
          </p:cNvSpPr>
          <p:nvPr>
            <p:ph type="title"/>
          </p:nvPr>
        </p:nvSpPr>
        <p:spPr>
          <a:xfrm>
            <a:off x="498475" y="484188"/>
            <a:ext cx="7556500" cy="1116012"/>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51"/>
          <p:cNvSpPr txBox="1">
            <a:spLocks noGrp="1"/>
          </p:cNvSpPr>
          <p:nvPr>
            <p:ph type="body" idx="1"/>
          </p:nvPr>
        </p:nvSpPr>
        <p:spPr>
          <a:xfrm>
            <a:off x="498517" y="1985963"/>
            <a:ext cx="7569157" cy="1965960"/>
          </a:xfrm>
          <a:prstGeom prst="rect">
            <a:avLst/>
          </a:prstGeom>
          <a:noFill/>
          <a:ln>
            <a:noFill/>
          </a:ln>
        </p:spPr>
        <p:txBody>
          <a:bodyPr spcFirstLastPara="1" wrap="square" lIns="91425" tIns="45700" rIns="91425" bIns="45700" anchor="t" anchorCtr="0">
            <a:normAutofit/>
          </a:bodyPr>
          <a:lstStyle>
            <a:lvl1pPr marL="457200" lvl="0" indent="-314325" algn="l">
              <a:spcBef>
                <a:spcPts val="2000"/>
              </a:spcBef>
              <a:spcAft>
                <a:spcPts val="0"/>
              </a:spcAft>
              <a:buSzPts val="1350"/>
              <a:buChar char="■"/>
              <a:defRPr sz="1800"/>
            </a:lvl1pPr>
            <a:lvl2pPr marL="914400" lvl="1" indent="-314325" algn="l">
              <a:spcBef>
                <a:spcPts val="600"/>
              </a:spcBef>
              <a:spcAft>
                <a:spcPts val="0"/>
              </a:spcAft>
              <a:buSzPts val="1350"/>
              <a:buChar char="■"/>
              <a:defRPr sz="1800"/>
            </a:lvl2pPr>
            <a:lvl3pPr marL="1371600" lvl="2" indent="-314325" algn="l">
              <a:spcBef>
                <a:spcPts val="600"/>
              </a:spcBef>
              <a:spcAft>
                <a:spcPts val="0"/>
              </a:spcAft>
              <a:buSzPts val="1350"/>
              <a:buChar char="■"/>
              <a:defRPr sz="1800"/>
            </a:lvl3pPr>
            <a:lvl4pPr marL="1828800" lvl="3" indent="-314325" algn="l">
              <a:spcBef>
                <a:spcPts val="600"/>
              </a:spcBef>
              <a:spcAft>
                <a:spcPts val="0"/>
              </a:spcAft>
              <a:buSzPts val="1350"/>
              <a:buChar char="■"/>
              <a:defRPr sz="1800"/>
            </a:lvl4pPr>
            <a:lvl5pPr marL="2286000" lvl="4" indent="-314325" algn="l">
              <a:spcBef>
                <a:spcPts val="600"/>
              </a:spcBef>
              <a:spcAft>
                <a:spcPts val="0"/>
              </a:spcAft>
              <a:buSzPts val="1350"/>
              <a:buChar char="■"/>
              <a:defRPr sz="1800"/>
            </a:lvl5pPr>
            <a:lvl6pPr marL="2743200" lvl="5" indent="-314325" algn="l">
              <a:spcBef>
                <a:spcPts val="360"/>
              </a:spcBef>
              <a:spcAft>
                <a:spcPts val="0"/>
              </a:spcAft>
              <a:buSzPts val="1350"/>
              <a:buChar char="■"/>
              <a:defRPr sz="1800"/>
            </a:lvl6pPr>
            <a:lvl7pPr marL="3200400" lvl="6" indent="-314325" algn="l">
              <a:spcBef>
                <a:spcPts val="360"/>
              </a:spcBef>
              <a:spcAft>
                <a:spcPts val="0"/>
              </a:spcAft>
              <a:buSzPts val="1350"/>
              <a:buChar char="■"/>
              <a:defRPr sz="1800"/>
            </a:lvl7pPr>
            <a:lvl8pPr marL="3657600" lvl="7" indent="-314325" algn="l">
              <a:spcBef>
                <a:spcPts val="360"/>
              </a:spcBef>
              <a:spcAft>
                <a:spcPts val="0"/>
              </a:spcAft>
              <a:buSzPts val="1350"/>
              <a:buChar char="■"/>
              <a:defRPr sz="1800"/>
            </a:lvl8pPr>
            <a:lvl9pPr marL="4114800" lvl="8" indent="-314325" algn="l">
              <a:spcBef>
                <a:spcPts val="360"/>
              </a:spcBef>
              <a:spcAft>
                <a:spcPts val="0"/>
              </a:spcAft>
              <a:buSzPts val="1350"/>
              <a:buChar char="■"/>
              <a:defRPr sz="1800"/>
            </a:lvl9pPr>
          </a:lstStyle>
          <a:p>
            <a:endParaRPr/>
          </a:p>
        </p:txBody>
      </p:sp>
      <p:sp>
        <p:nvSpPr>
          <p:cNvPr id="45" name="Google Shape;45;p51"/>
          <p:cNvSpPr txBox="1">
            <a:spLocks noGrp="1"/>
          </p:cNvSpPr>
          <p:nvPr>
            <p:ph type="body" idx="2"/>
          </p:nvPr>
        </p:nvSpPr>
        <p:spPr>
          <a:xfrm>
            <a:off x="498517" y="4164965"/>
            <a:ext cx="7569157" cy="1965960"/>
          </a:xfrm>
          <a:prstGeom prst="rect">
            <a:avLst/>
          </a:prstGeom>
          <a:noFill/>
          <a:ln>
            <a:noFill/>
          </a:ln>
        </p:spPr>
        <p:txBody>
          <a:bodyPr spcFirstLastPara="1" wrap="square" lIns="91425" tIns="45700" rIns="91425" bIns="45700" anchor="t" anchorCtr="0">
            <a:normAutofit/>
          </a:bodyPr>
          <a:lstStyle>
            <a:lvl1pPr marL="457200" lvl="0" indent="-314325" algn="l">
              <a:spcBef>
                <a:spcPts val="2000"/>
              </a:spcBef>
              <a:spcAft>
                <a:spcPts val="0"/>
              </a:spcAft>
              <a:buSzPts val="1350"/>
              <a:buChar char="■"/>
              <a:defRPr sz="1800"/>
            </a:lvl1pPr>
            <a:lvl2pPr marL="914400" lvl="1" indent="-314325" algn="l">
              <a:spcBef>
                <a:spcPts val="600"/>
              </a:spcBef>
              <a:spcAft>
                <a:spcPts val="0"/>
              </a:spcAft>
              <a:buSzPts val="1350"/>
              <a:buChar char="■"/>
              <a:defRPr sz="1800"/>
            </a:lvl2pPr>
            <a:lvl3pPr marL="1371600" lvl="2" indent="-314325" algn="l">
              <a:spcBef>
                <a:spcPts val="600"/>
              </a:spcBef>
              <a:spcAft>
                <a:spcPts val="0"/>
              </a:spcAft>
              <a:buSzPts val="1350"/>
              <a:buChar char="■"/>
              <a:defRPr sz="1800"/>
            </a:lvl3pPr>
            <a:lvl4pPr marL="1828800" lvl="3" indent="-314325" algn="l">
              <a:spcBef>
                <a:spcPts val="600"/>
              </a:spcBef>
              <a:spcAft>
                <a:spcPts val="0"/>
              </a:spcAft>
              <a:buSzPts val="1350"/>
              <a:buChar char="■"/>
              <a:defRPr sz="1800"/>
            </a:lvl4pPr>
            <a:lvl5pPr marL="2286000" lvl="4" indent="-314325" algn="l">
              <a:spcBef>
                <a:spcPts val="600"/>
              </a:spcBef>
              <a:spcAft>
                <a:spcPts val="0"/>
              </a:spcAft>
              <a:buSzPts val="1350"/>
              <a:buChar char="■"/>
              <a:defRPr sz="1800"/>
            </a:lvl5pPr>
            <a:lvl6pPr marL="2743200" lvl="5" indent="-314325" algn="l">
              <a:spcBef>
                <a:spcPts val="360"/>
              </a:spcBef>
              <a:spcAft>
                <a:spcPts val="0"/>
              </a:spcAft>
              <a:buSzPts val="1350"/>
              <a:buChar char="■"/>
              <a:defRPr sz="1800"/>
            </a:lvl6pPr>
            <a:lvl7pPr marL="3200400" lvl="6" indent="-314325" algn="l">
              <a:spcBef>
                <a:spcPts val="360"/>
              </a:spcBef>
              <a:spcAft>
                <a:spcPts val="0"/>
              </a:spcAft>
              <a:buSzPts val="1350"/>
              <a:buChar char="■"/>
              <a:defRPr sz="1800"/>
            </a:lvl7pPr>
            <a:lvl8pPr marL="3657600" lvl="7" indent="-314325" algn="l">
              <a:spcBef>
                <a:spcPts val="360"/>
              </a:spcBef>
              <a:spcAft>
                <a:spcPts val="0"/>
              </a:spcAft>
              <a:buSzPts val="1350"/>
              <a:buChar char="■"/>
              <a:defRPr sz="1800"/>
            </a:lvl8pPr>
            <a:lvl9pPr marL="4114800" lvl="8" indent="-314325" algn="l">
              <a:spcBef>
                <a:spcPts val="360"/>
              </a:spcBef>
              <a:spcAft>
                <a:spcPts val="0"/>
              </a:spcAft>
              <a:buSzPts val="1350"/>
              <a:buChar char="■"/>
              <a:defRPr sz="1800"/>
            </a:lvl9pPr>
          </a:lstStyle>
          <a:p>
            <a:endParaRPr/>
          </a:p>
        </p:txBody>
      </p:sp>
      <p:sp>
        <p:nvSpPr>
          <p:cNvPr id="46" name="Google Shape;46;p51"/>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51"/>
          <p:cNvSpPr txBox="1">
            <a:spLocks noGrp="1"/>
          </p:cNvSpPr>
          <p:nvPr>
            <p:ph type="sldNum" idx="12"/>
          </p:nvPr>
        </p:nvSpPr>
        <p:spPr>
          <a:xfrm>
            <a:off x="6553200" y="6423025"/>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88888"/>
                </a:solidFill>
                <a:latin typeface="Arial"/>
                <a:ea typeface="Arial"/>
                <a:cs typeface="Arial"/>
                <a:sym typeface="Arial"/>
              </a:defRPr>
            </a:lvl1pPr>
            <a:lvl2pPr marL="0" lvl="1" indent="0" algn="r">
              <a:spcBef>
                <a:spcPts val="0"/>
              </a:spcBef>
              <a:spcAft>
                <a:spcPts val="0"/>
              </a:spcAft>
              <a:buNone/>
              <a:defRPr sz="1200">
                <a:solidFill>
                  <a:srgbClr val="888888"/>
                </a:solidFill>
                <a:latin typeface="Arial"/>
                <a:ea typeface="Arial"/>
                <a:cs typeface="Arial"/>
                <a:sym typeface="Arial"/>
              </a:defRPr>
            </a:lvl2pPr>
            <a:lvl3pPr marL="0" lvl="2" indent="0" algn="r">
              <a:spcBef>
                <a:spcPts val="0"/>
              </a:spcBef>
              <a:spcAft>
                <a:spcPts val="0"/>
              </a:spcAft>
              <a:buNone/>
              <a:defRPr sz="1200">
                <a:solidFill>
                  <a:srgbClr val="888888"/>
                </a:solidFill>
                <a:latin typeface="Arial"/>
                <a:ea typeface="Arial"/>
                <a:cs typeface="Arial"/>
                <a:sym typeface="Arial"/>
              </a:defRPr>
            </a:lvl3pPr>
            <a:lvl4pPr marL="0" lvl="3" indent="0" algn="r">
              <a:spcBef>
                <a:spcPts val="0"/>
              </a:spcBef>
              <a:spcAft>
                <a:spcPts val="0"/>
              </a:spcAft>
              <a:buNone/>
              <a:defRPr sz="1200">
                <a:solidFill>
                  <a:srgbClr val="888888"/>
                </a:solidFill>
                <a:latin typeface="Arial"/>
                <a:ea typeface="Arial"/>
                <a:cs typeface="Arial"/>
                <a:sym typeface="Arial"/>
              </a:defRPr>
            </a:lvl4pPr>
            <a:lvl5pPr marL="0" lvl="4" indent="0" algn="r">
              <a:spcBef>
                <a:spcPts val="0"/>
              </a:spcBef>
              <a:spcAft>
                <a:spcPts val="0"/>
              </a:spcAft>
              <a:buNone/>
              <a:defRPr sz="1200">
                <a:solidFill>
                  <a:srgbClr val="888888"/>
                </a:solidFill>
                <a:latin typeface="Arial"/>
                <a:ea typeface="Arial"/>
                <a:cs typeface="Arial"/>
                <a:sym typeface="Arial"/>
              </a:defRPr>
            </a:lvl5pPr>
            <a:lvl6pPr marL="0" lvl="5" indent="0" algn="r">
              <a:spcBef>
                <a:spcPts val="0"/>
              </a:spcBef>
              <a:spcAft>
                <a:spcPts val="0"/>
              </a:spcAft>
              <a:buNone/>
              <a:defRPr sz="1200">
                <a:solidFill>
                  <a:srgbClr val="888888"/>
                </a:solidFill>
                <a:latin typeface="Arial"/>
                <a:ea typeface="Arial"/>
                <a:cs typeface="Arial"/>
                <a:sym typeface="Arial"/>
              </a:defRPr>
            </a:lvl6pPr>
            <a:lvl7pPr marL="0" lvl="6" indent="0" algn="r">
              <a:spcBef>
                <a:spcPts val="0"/>
              </a:spcBef>
              <a:spcAft>
                <a:spcPts val="0"/>
              </a:spcAft>
              <a:buNone/>
              <a:defRPr sz="1200">
                <a:solidFill>
                  <a:srgbClr val="888888"/>
                </a:solidFill>
                <a:latin typeface="Arial"/>
                <a:ea typeface="Arial"/>
                <a:cs typeface="Arial"/>
                <a:sym typeface="Arial"/>
              </a:defRPr>
            </a:lvl7pPr>
            <a:lvl8pPr marL="0" lvl="7" indent="0" algn="r">
              <a:spcBef>
                <a:spcPts val="0"/>
              </a:spcBef>
              <a:spcAft>
                <a:spcPts val="0"/>
              </a:spcAft>
              <a:buNone/>
              <a:defRPr sz="1200">
                <a:solidFill>
                  <a:srgbClr val="888888"/>
                </a:solidFill>
                <a:latin typeface="Arial"/>
                <a:ea typeface="Arial"/>
                <a:cs typeface="Arial"/>
                <a:sym typeface="Arial"/>
              </a:defRPr>
            </a:lvl8pPr>
            <a:lvl9pPr marL="0" lvl="8" indent="0" algn="r">
              <a:spcBef>
                <a:spcPts val="0"/>
              </a:spcBef>
              <a:spcAft>
                <a:spcPts val="0"/>
              </a:spcAft>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8"/>
        <p:cNvGrpSpPr/>
        <p:nvPr/>
      </p:nvGrpSpPr>
      <p:grpSpPr>
        <a:xfrm>
          <a:off x="0" y="0"/>
          <a:ext cx="0" cy="0"/>
          <a:chOff x="0" y="0"/>
          <a:chExt cx="0" cy="0"/>
        </a:xfrm>
      </p:grpSpPr>
      <p:sp>
        <p:nvSpPr>
          <p:cNvPr id="49" name="Google Shape;49;p52"/>
          <p:cNvSpPr txBox="1">
            <a:spLocks noGrp="1"/>
          </p:cNvSpPr>
          <p:nvPr>
            <p:ph type="title"/>
          </p:nvPr>
        </p:nvSpPr>
        <p:spPr>
          <a:xfrm>
            <a:off x="498475" y="484188"/>
            <a:ext cx="7556500" cy="1116012"/>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52"/>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52"/>
          <p:cNvSpPr txBox="1">
            <a:spLocks noGrp="1"/>
          </p:cNvSpPr>
          <p:nvPr>
            <p:ph type="sldNum" idx="12"/>
          </p:nvPr>
        </p:nvSpPr>
        <p:spPr>
          <a:xfrm>
            <a:off x="6553200" y="6429375"/>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88888"/>
                </a:solidFill>
                <a:latin typeface="Arial"/>
                <a:ea typeface="Arial"/>
                <a:cs typeface="Arial"/>
                <a:sym typeface="Arial"/>
              </a:defRPr>
            </a:lvl1pPr>
            <a:lvl2pPr marL="0" lvl="1" indent="0" algn="r">
              <a:spcBef>
                <a:spcPts val="0"/>
              </a:spcBef>
              <a:spcAft>
                <a:spcPts val="0"/>
              </a:spcAft>
              <a:buNone/>
              <a:defRPr sz="1200">
                <a:solidFill>
                  <a:srgbClr val="888888"/>
                </a:solidFill>
                <a:latin typeface="Arial"/>
                <a:ea typeface="Arial"/>
                <a:cs typeface="Arial"/>
                <a:sym typeface="Arial"/>
              </a:defRPr>
            </a:lvl2pPr>
            <a:lvl3pPr marL="0" lvl="2" indent="0" algn="r">
              <a:spcBef>
                <a:spcPts val="0"/>
              </a:spcBef>
              <a:spcAft>
                <a:spcPts val="0"/>
              </a:spcAft>
              <a:buNone/>
              <a:defRPr sz="1200">
                <a:solidFill>
                  <a:srgbClr val="888888"/>
                </a:solidFill>
                <a:latin typeface="Arial"/>
                <a:ea typeface="Arial"/>
                <a:cs typeface="Arial"/>
                <a:sym typeface="Arial"/>
              </a:defRPr>
            </a:lvl3pPr>
            <a:lvl4pPr marL="0" lvl="3" indent="0" algn="r">
              <a:spcBef>
                <a:spcPts val="0"/>
              </a:spcBef>
              <a:spcAft>
                <a:spcPts val="0"/>
              </a:spcAft>
              <a:buNone/>
              <a:defRPr sz="1200">
                <a:solidFill>
                  <a:srgbClr val="888888"/>
                </a:solidFill>
                <a:latin typeface="Arial"/>
                <a:ea typeface="Arial"/>
                <a:cs typeface="Arial"/>
                <a:sym typeface="Arial"/>
              </a:defRPr>
            </a:lvl4pPr>
            <a:lvl5pPr marL="0" lvl="4" indent="0" algn="r">
              <a:spcBef>
                <a:spcPts val="0"/>
              </a:spcBef>
              <a:spcAft>
                <a:spcPts val="0"/>
              </a:spcAft>
              <a:buNone/>
              <a:defRPr sz="1200">
                <a:solidFill>
                  <a:srgbClr val="888888"/>
                </a:solidFill>
                <a:latin typeface="Arial"/>
                <a:ea typeface="Arial"/>
                <a:cs typeface="Arial"/>
                <a:sym typeface="Arial"/>
              </a:defRPr>
            </a:lvl5pPr>
            <a:lvl6pPr marL="0" lvl="5" indent="0" algn="r">
              <a:spcBef>
                <a:spcPts val="0"/>
              </a:spcBef>
              <a:spcAft>
                <a:spcPts val="0"/>
              </a:spcAft>
              <a:buNone/>
              <a:defRPr sz="1200">
                <a:solidFill>
                  <a:srgbClr val="888888"/>
                </a:solidFill>
                <a:latin typeface="Arial"/>
                <a:ea typeface="Arial"/>
                <a:cs typeface="Arial"/>
                <a:sym typeface="Arial"/>
              </a:defRPr>
            </a:lvl6pPr>
            <a:lvl7pPr marL="0" lvl="6" indent="0" algn="r">
              <a:spcBef>
                <a:spcPts val="0"/>
              </a:spcBef>
              <a:spcAft>
                <a:spcPts val="0"/>
              </a:spcAft>
              <a:buNone/>
              <a:defRPr sz="1200">
                <a:solidFill>
                  <a:srgbClr val="888888"/>
                </a:solidFill>
                <a:latin typeface="Arial"/>
                <a:ea typeface="Arial"/>
                <a:cs typeface="Arial"/>
                <a:sym typeface="Arial"/>
              </a:defRPr>
            </a:lvl7pPr>
            <a:lvl8pPr marL="0" lvl="7" indent="0" algn="r">
              <a:spcBef>
                <a:spcPts val="0"/>
              </a:spcBef>
              <a:spcAft>
                <a:spcPts val="0"/>
              </a:spcAft>
              <a:buNone/>
              <a:defRPr sz="1200">
                <a:solidFill>
                  <a:srgbClr val="888888"/>
                </a:solidFill>
                <a:latin typeface="Arial"/>
                <a:ea typeface="Arial"/>
                <a:cs typeface="Arial"/>
                <a:sym typeface="Arial"/>
              </a:defRPr>
            </a:lvl8pPr>
            <a:lvl9pPr marL="0" lvl="8" indent="0" algn="r">
              <a:spcBef>
                <a:spcPts val="0"/>
              </a:spcBef>
              <a:spcAft>
                <a:spcPts val="0"/>
              </a:spcAft>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52"/>
        <p:cNvGrpSpPr/>
        <p:nvPr/>
      </p:nvGrpSpPr>
      <p:grpSpPr>
        <a:xfrm>
          <a:off x="0" y="0"/>
          <a:ext cx="0" cy="0"/>
          <a:chOff x="0" y="0"/>
          <a:chExt cx="0" cy="0"/>
        </a:xfrm>
      </p:grpSpPr>
      <p:sp>
        <p:nvSpPr>
          <p:cNvPr id="53" name="Google Shape;53;p53"/>
          <p:cNvSpPr/>
          <p:nvPr/>
        </p:nvSpPr>
        <p:spPr>
          <a:xfrm>
            <a:off x="282575" y="228600"/>
            <a:ext cx="4235450" cy="418782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4" name="Google Shape;54;p53"/>
          <p:cNvSpPr/>
          <p:nvPr/>
        </p:nvSpPr>
        <p:spPr>
          <a:xfrm>
            <a:off x="6802438" y="228600"/>
            <a:ext cx="2057400" cy="203835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 name="Google Shape;55;p53"/>
          <p:cNvSpPr/>
          <p:nvPr/>
        </p:nvSpPr>
        <p:spPr>
          <a:xfrm>
            <a:off x="4624388" y="2378075"/>
            <a:ext cx="2057400" cy="203835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6" name="Google Shape;56;p53"/>
          <p:cNvSpPr/>
          <p:nvPr/>
        </p:nvSpPr>
        <p:spPr>
          <a:xfrm>
            <a:off x="4624388" y="228600"/>
            <a:ext cx="2057400" cy="203835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 name="Google Shape;57;p53"/>
          <p:cNvSpPr/>
          <p:nvPr/>
        </p:nvSpPr>
        <p:spPr>
          <a:xfrm>
            <a:off x="6802438" y="2378075"/>
            <a:ext cx="2057400" cy="203835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8" name="Google Shape;58;p53"/>
          <p:cNvSpPr txBox="1">
            <a:spLocks noGrp="1"/>
          </p:cNvSpPr>
          <p:nvPr>
            <p:ph type="ctrTitle"/>
          </p:nvPr>
        </p:nvSpPr>
        <p:spPr>
          <a:xfrm>
            <a:off x="4800600" y="4624668"/>
            <a:ext cx="4038600" cy="93345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SzPts val="1400"/>
              <a:buNone/>
              <a:defRPr sz="2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53"/>
          <p:cNvSpPr txBox="1">
            <a:spLocks noGrp="1"/>
          </p:cNvSpPr>
          <p:nvPr>
            <p:ph type="subTitle" idx="1"/>
          </p:nvPr>
        </p:nvSpPr>
        <p:spPr>
          <a:xfrm>
            <a:off x="4800600" y="5562599"/>
            <a:ext cx="4038600" cy="748553"/>
          </a:xfrm>
          <a:prstGeom prst="rect">
            <a:avLst/>
          </a:prstGeom>
          <a:noFill/>
          <a:ln>
            <a:noFill/>
          </a:ln>
        </p:spPr>
        <p:txBody>
          <a:bodyPr spcFirstLastPara="1" wrap="square" lIns="91425" tIns="45700" rIns="91425" bIns="45700" anchor="t" anchorCtr="0">
            <a:normAutofit/>
          </a:bodyPr>
          <a:lstStyle>
            <a:lvl1pPr lvl="0" algn="l">
              <a:spcBef>
                <a:spcPts val="300"/>
              </a:spcBef>
              <a:spcAft>
                <a:spcPts val="0"/>
              </a:spcAft>
              <a:buSzPts val="1050"/>
              <a:buNone/>
              <a:defRPr sz="1400">
                <a:solidFill>
                  <a:srgbClr val="888888"/>
                </a:solidFill>
              </a:defRPr>
            </a:lvl1pPr>
            <a:lvl2pPr lvl="1" algn="ctr">
              <a:spcBef>
                <a:spcPts val="600"/>
              </a:spcBef>
              <a:spcAft>
                <a:spcPts val="0"/>
              </a:spcAft>
              <a:buSzPts val="1200"/>
              <a:buNone/>
              <a:defRPr>
                <a:solidFill>
                  <a:srgbClr val="888888"/>
                </a:solidFill>
              </a:defRPr>
            </a:lvl2pPr>
            <a:lvl3pPr lvl="2" algn="ctr">
              <a:spcBef>
                <a:spcPts val="600"/>
              </a:spcBef>
              <a:spcAft>
                <a:spcPts val="0"/>
              </a:spcAft>
              <a:buSzPts val="1200"/>
              <a:buNone/>
              <a:defRPr>
                <a:solidFill>
                  <a:srgbClr val="888888"/>
                </a:solidFill>
              </a:defRPr>
            </a:lvl3pPr>
            <a:lvl4pPr lvl="3" algn="ctr">
              <a:spcBef>
                <a:spcPts val="600"/>
              </a:spcBef>
              <a:spcAft>
                <a:spcPts val="0"/>
              </a:spcAft>
              <a:buSzPts val="1200"/>
              <a:buNone/>
              <a:defRPr>
                <a:solidFill>
                  <a:srgbClr val="888888"/>
                </a:solidFill>
              </a:defRPr>
            </a:lvl4pPr>
            <a:lvl5pPr lvl="4" algn="ctr">
              <a:spcBef>
                <a:spcPts val="600"/>
              </a:spcBef>
              <a:spcAft>
                <a:spcPts val="0"/>
              </a:spcAft>
              <a:buSzPts val="1200"/>
              <a:buNone/>
              <a:defRPr>
                <a:solidFill>
                  <a:srgbClr val="888888"/>
                </a:solidFill>
              </a:defRPr>
            </a:lvl5pPr>
            <a:lvl6pPr lvl="5" algn="ctr">
              <a:spcBef>
                <a:spcPts val="360"/>
              </a:spcBef>
              <a:spcAft>
                <a:spcPts val="0"/>
              </a:spcAft>
              <a:buSzPts val="1350"/>
              <a:buNone/>
              <a:defRPr>
                <a:solidFill>
                  <a:srgbClr val="888888"/>
                </a:solidFill>
              </a:defRPr>
            </a:lvl6pPr>
            <a:lvl7pPr lvl="6" algn="ctr">
              <a:spcBef>
                <a:spcPts val="360"/>
              </a:spcBef>
              <a:spcAft>
                <a:spcPts val="0"/>
              </a:spcAft>
              <a:buSzPts val="1350"/>
              <a:buNone/>
              <a:defRPr>
                <a:solidFill>
                  <a:srgbClr val="888888"/>
                </a:solidFill>
              </a:defRPr>
            </a:lvl7pPr>
            <a:lvl8pPr lvl="7" algn="ctr">
              <a:spcBef>
                <a:spcPts val="360"/>
              </a:spcBef>
              <a:spcAft>
                <a:spcPts val="0"/>
              </a:spcAft>
              <a:buSzPts val="1350"/>
              <a:buNone/>
              <a:defRPr>
                <a:solidFill>
                  <a:srgbClr val="888888"/>
                </a:solidFill>
              </a:defRPr>
            </a:lvl8pPr>
            <a:lvl9pPr lvl="8" algn="ctr">
              <a:spcBef>
                <a:spcPts val="360"/>
              </a:spcBef>
              <a:spcAft>
                <a:spcPts val="0"/>
              </a:spcAft>
              <a:buSzPts val="1350"/>
              <a:buNone/>
              <a:defRPr>
                <a:solidFill>
                  <a:srgbClr val="888888"/>
                </a:solidFill>
              </a:defRPr>
            </a:lvl9pPr>
          </a:lstStyle>
          <a:p>
            <a:endParaRPr/>
          </a:p>
        </p:txBody>
      </p:sp>
      <p:sp>
        <p:nvSpPr>
          <p:cNvPr id="60" name="Google Shape;60;p53"/>
          <p:cNvSpPr txBox="1">
            <a:spLocks noGrp="1"/>
          </p:cNvSpPr>
          <p:nvPr>
            <p:ph type="dt" idx="10"/>
          </p:nvPr>
        </p:nvSpPr>
        <p:spPr>
          <a:xfrm>
            <a:off x="4800600" y="6426200"/>
            <a:ext cx="12319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1" name="Google Shape;61;p53"/>
          <p:cNvSpPr txBox="1">
            <a:spLocks noGrp="1"/>
          </p:cNvSpPr>
          <p:nvPr>
            <p:ph type="ftr" idx="11"/>
          </p:nvPr>
        </p:nvSpPr>
        <p:spPr>
          <a:xfrm>
            <a:off x="6311900" y="6426200"/>
            <a:ext cx="2616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with 2 Pictures">
  <p:cSld name="Title Slide with 2 Pictures">
    <p:spTree>
      <p:nvGrpSpPr>
        <p:cNvPr id="1" name="Shape 62"/>
        <p:cNvGrpSpPr/>
        <p:nvPr/>
      </p:nvGrpSpPr>
      <p:grpSpPr>
        <a:xfrm>
          <a:off x="0" y="0"/>
          <a:ext cx="0" cy="0"/>
          <a:chOff x="0" y="0"/>
          <a:chExt cx="0" cy="0"/>
        </a:xfrm>
      </p:grpSpPr>
      <p:sp>
        <p:nvSpPr>
          <p:cNvPr id="63" name="Google Shape;63;p54"/>
          <p:cNvSpPr/>
          <p:nvPr/>
        </p:nvSpPr>
        <p:spPr>
          <a:xfrm>
            <a:off x="282575" y="228600"/>
            <a:ext cx="4235450" cy="418782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4" name="Google Shape;64;p54"/>
          <p:cNvSpPr/>
          <p:nvPr/>
        </p:nvSpPr>
        <p:spPr>
          <a:xfrm>
            <a:off x="6802438" y="228600"/>
            <a:ext cx="2057400" cy="203835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5" name="Google Shape;65;p54"/>
          <p:cNvSpPr/>
          <p:nvPr/>
        </p:nvSpPr>
        <p:spPr>
          <a:xfrm>
            <a:off x="4624388" y="2378075"/>
            <a:ext cx="2057400" cy="203835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6" name="Google Shape;66;p54"/>
          <p:cNvSpPr txBox="1">
            <a:spLocks noGrp="1"/>
          </p:cNvSpPr>
          <p:nvPr>
            <p:ph type="ctrTitle"/>
          </p:nvPr>
        </p:nvSpPr>
        <p:spPr>
          <a:xfrm>
            <a:off x="4800600" y="4624668"/>
            <a:ext cx="4038600" cy="93345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SzPts val="1400"/>
              <a:buNone/>
              <a:defRPr sz="2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54"/>
          <p:cNvSpPr txBox="1">
            <a:spLocks noGrp="1"/>
          </p:cNvSpPr>
          <p:nvPr>
            <p:ph type="subTitle" idx="1"/>
          </p:nvPr>
        </p:nvSpPr>
        <p:spPr>
          <a:xfrm>
            <a:off x="4800600" y="5562599"/>
            <a:ext cx="4038600" cy="748553"/>
          </a:xfrm>
          <a:prstGeom prst="rect">
            <a:avLst/>
          </a:prstGeom>
          <a:noFill/>
          <a:ln>
            <a:noFill/>
          </a:ln>
        </p:spPr>
        <p:txBody>
          <a:bodyPr spcFirstLastPara="1" wrap="square" lIns="91425" tIns="45700" rIns="91425" bIns="45700" anchor="t" anchorCtr="0">
            <a:normAutofit/>
          </a:bodyPr>
          <a:lstStyle>
            <a:lvl1pPr lvl="0" algn="l">
              <a:spcBef>
                <a:spcPts val="300"/>
              </a:spcBef>
              <a:spcAft>
                <a:spcPts val="0"/>
              </a:spcAft>
              <a:buSzPts val="1050"/>
              <a:buNone/>
              <a:defRPr sz="1400">
                <a:solidFill>
                  <a:srgbClr val="888888"/>
                </a:solidFill>
              </a:defRPr>
            </a:lvl1pPr>
            <a:lvl2pPr lvl="1" algn="ctr">
              <a:spcBef>
                <a:spcPts val="600"/>
              </a:spcBef>
              <a:spcAft>
                <a:spcPts val="0"/>
              </a:spcAft>
              <a:buSzPts val="1200"/>
              <a:buNone/>
              <a:defRPr>
                <a:solidFill>
                  <a:srgbClr val="888888"/>
                </a:solidFill>
              </a:defRPr>
            </a:lvl2pPr>
            <a:lvl3pPr lvl="2" algn="ctr">
              <a:spcBef>
                <a:spcPts val="600"/>
              </a:spcBef>
              <a:spcAft>
                <a:spcPts val="0"/>
              </a:spcAft>
              <a:buSzPts val="1200"/>
              <a:buNone/>
              <a:defRPr>
                <a:solidFill>
                  <a:srgbClr val="888888"/>
                </a:solidFill>
              </a:defRPr>
            </a:lvl3pPr>
            <a:lvl4pPr lvl="3" algn="ctr">
              <a:spcBef>
                <a:spcPts val="600"/>
              </a:spcBef>
              <a:spcAft>
                <a:spcPts val="0"/>
              </a:spcAft>
              <a:buSzPts val="1200"/>
              <a:buNone/>
              <a:defRPr>
                <a:solidFill>
                  <a:srgbClr val="888888"/>
                </a:solidFill>
              </a:defRPr>
            </a:lvl4pPr>
            <a:lvl5pPr lvl="4" algn="ctr">
              <a:spcBef>
                <a:spcPts val="600"/>
              </a:spcBef>
              <a:spcAft>
                <a:spcPts val="0"/>
              </a:spcAft>
              <a:buSzPts val="1200"/>
              <a:buNone/>
              <a:defRPr>
                <a:solidFill>
                  <a:srgbClr val="888888"/>
                </a:solidFill>
              </a:defRPr>
            </a:lvl5pPr>
            <a:lvl6pPr lvl="5" algn="ctr">
              <a:spcBef>
                <a:spcPts val="360"/>
              </a:spcBef>
              <a:spcAft>
                <a:spcPts val="0"/>
              </a:spcAft>
              <a:buSzPts val="1350"/>
              <a:buNone/>
              <a:defRPr>
                <a:solidFill>
                  <a:srgbClr val="888888"/>
                </a:solidFill>
              </a:defRPr>
            </a:lvl6pPr>
            <a:lvl7pPr lvl="6" algn="ctr">
              <a:spcBef>
                <a:spcPts val="360"/>
              </a:spcBef>
              <a:spcAft>
                <a:spcPts val="0"/>
              </a:spcAft>
              <a:buSzPts val="1350"/>
              <a:buNone/>
              <a:defRPr>
                <a:solidFill>
                  <a:srgbClr val="888888"/>
                </a:solidFill>
              </a:defRPr>
            </a:lvl7pPr>
            <a:lvl8pPr lvl="7" algn="ctr">
              <a:spcBef>
                <a:spcPts val="360"/>
              </a:spcBef>
              <a:spcAft>
                <a:spcPts val="0"/>
              </a:spcAft>
              <a:buSzPts val="1350"/>
              <a:buNone/>
              <a:defRPr>
                <a:solidFill>
                  <a:srgbClr val="888888"/>
                </a:solidFill>
              </a:defRPr>
            </a:lvl8pPr>
            <a:lvl9pPr lvl="8" algn="ctr">
              <a:spcBef>
                <a:spcPts val="360"/>
              </a:spcBef>
              <a:spcAft>
                <a:spcPts val="0"/>
              </a:spcAft>
              <a:buSzPts val="1350"/>
              <a:buNone/>
              <a:defRPr>
                <a:solidFill>
                  <a:srgbClr val="888888"/>
                </a:solidFill>
              </a:defRPr>
            </a:lvl9pPr>
          </a:lstStyle>
          <a:p>
            <a:endParaRPr/>
          </a:p>
        </p:txBody>
      </p:sp>
      <p:sp>
        <p:nvSpPr>
          <p:cNvPr id="68" name="Google Shape;68;p54"/>
          <p:cNvSpPr>
            <a:spLocks noGrp="1"/>
          </p:cNvSpPr>
          <p:nvPr>
            <p:ph type="pic" idx="2"/>
          </p:nvPr>
        </p:nvSpPr>
        <p:spPr>
          <a:xfrm>
            <a:off x="4624388" y="228600"/>
            <a:ext cx="2057400" cy="2039112"/>
          </a:xfrm>
          <a:prstGeom prst="rect">
            <a:avLst/>
          </a:prstGeom>
          <a:noFill/>
          <a:ln>
            <a:noFill/>
          </a:ln>
        </p:spPr>
      </p:sp>
      <p:sp>
        <p:nvSpPr>
          <p:cNvPr id="69" name="Google Shape;69;p54"/>
          <p:cNvSpPr>
            <a:spLocks noGrp="1"/>
          </p:cNvSpPr>
          <p:nvPr>
            <p:ph type="pic" idx="3"/>
          </p:nvPr>
        </p:nvSpPr>
        <p:spPr>
          <a:xfrm>
            <a:off x="6802438" y="2377440"/>
            <a:ext cx="2057400" cy="2039112"/>
          </a:xfrm>
          <a:prstGeom prst="rect">
            <a:avLst/>
          </a:prstGeom>
          <a:noFill/>
          <a:ln>
            <a:noFill/>
          </a:ln>
        </p:spPr>
      </p:sp>
      <p:sp>
        <p:nvSpPr>
          <p:cNvPr id="70" name="Google Shape;70;p54"/>
          <p:cNvSpPr txBox="1">
            <a:spLocks noGrp="1"/>
          </p:cNvSpPr>
          <p:nvPr>
            <p:ph type="body" idx="4"/>
          </p:nvPr>
        </p:nvSpPr>
        <p:spPr>
          <a:xfrm>
            <a:off x="857250" y="1779494"/>
            <a:ext cx="3086100" cy="2040905"/>
          </a:xfrm>
          <a:prstGeom prst="rect">
            <a:avLst/>
          </a:prstGeom>
          <a:noFill/>
          <a:ln>
            <a:noFill/>
          </a:ln>
        </p:spPr>
        <p:txBody>
          <a:bodyPr spcFirstLastPara="1" wrap="square" lIns="45700" tIns="45700" rIns="45700" bIns="45700" anchor="t" anchorCtr="0">
            <a:noAutofit/>
          </a:bodyPr>
          <a:lstStyle>
            <a:lvl1pPr marL="457200" lvl="0" indent="-228600" algn="ctr">
              <a:spcBef>
                <a:spcPts val="600"/>
              </a:spcBef>
              <a:spcAft>
                <a:spcPts val="0"/>
              </a:spcAft>
              <a:buSzPts val="3450"/>
              <a:buNone/>
              <a:defRPr sz="4600">
                <a:solidFill>
                  <a:schemeClr val="lt1"/>
                </a:solidFill>
              </a:defRPr>
            </a:lvl1pPr>
            <a:lvl2pPr marL="914400" lvl="1" indent="-285750" algn="l">
              <a:spcBef>
                <a:spcPts val="600"/>
              </a:spcBef>
              <a:spcAft>
                <a:spcPts val="0"/>
              </a:spcAft>
              <a:buSzPts val="900"/>
              <a:buChar char="■"/>
              <a:defRPr sz="1200"/>
            </a:lvl2pPr>
            <a:lvl3pPr marL="1371600" lvl="2" indent="-276225" algn="l">
              <a:spcBef>
                <a:spcPts val="600"/>
              </a:spcBef>
              <a:spcAft>
                <a:spcPts val="0"/>
              </a:spcAft>
              <a:buSzPts val="750"/>
              <a:buChar char="■"/>
              <a:defRPr sz="1000"/>
            </a:lvl3pPr>
            <a:lvl4pPr marL="1828800" lvl="3" indent="-271462" algn="l">
              <a:spcBef>
                <a:spcPts val="600"/>
              </a:spcBef>
              <a:spcAft>
                <a:spcPts val="0"/>
              </a:spcAft>
              <a:buSzPts val="675"/>
              <a:buChar char="■"/>
              <a:defRPr sz="900"/>
            </a:lvl4pPr>
            <a:lvl5pPr marL="2286000" lvl="4" indent="-271462" algn="l">
              <a:spcBef>
                <a:spcPts val="600"/>
              </a:spcBef>
              <a:spcAft>
                <a:spcPts val="0"/>
              </a:spcAft>
              <a:buSzPts val="675"/>
              <a:buChar char="■"/>
              <a:defRPr sz="900"/>
            </a:lvl5pPr>
            <a:lvl6pPr marL="2743200" lvl="5" indent="-314325" algn="l">
              <a:spcBef>
                <a:spcPts val="360"/>
              </a:spcBef>
              <a:spcAft>
                <a:spcPts val="0"/>
              </a:spcAft>
              <a:buSzPts val="1350"/>
              <a:buChar char="■"/>
              <a:defRPr/>
            </a:lvl6pPr>
            <a:lvl7pPr marL="3200400" lvl="6" indent="-314325" algn="l">
              <a:spcBef>
                <a:spcPts val="360"/>
              </a:spcBef>
              <a:spcAft>
                <a:spcPts val="0"/>
              </a:spcAft>
              <a:buSzPts val="1350"/>
              <a:buChar char="■"/>
              <a:defRPr/>
            </a:lvl7pPr>
            <a:lvl8pPr marL="3657600" lvl="7" indent="-314325" algn="l">
              <a:spcBef>
                <a:spcPts val="360"/>
              </a:spcBef>
              <a:spcAft>
                <a:spcPts val="0"/>
              </a:spcAft>
              <a:buSzPts val="1350"/>
              <a:buChar char="■"/>
              <a:defRPr/>
            </a:lvl8pPr>
            <a:lvl9pPr marL="4114800" lvl="8" indent="-314325" algn="l">
              <a:spcBef>
                <a:spcPts val="360"/>
              </a:spcBef>
              <a:spcAft>
                <a:spcPts val="0"/>
              </a:spcAft>
              <a:buSzPts val="1350"/>
              <a:buChar char="■"/>
              <a:defRPr/>
            </a:lvl9pPr>
          </a:lstStyle>
          <a:p>
            <a:endParaRPr/>
          </a:p>
        </p:txBody>
      </p:sp>
      <p:sp>
        <p:nvSpPr>
          <p:cNvPr id="71" name="Google Shape;71;p54"/>
          <p:cNvSpPr txBox="1">
            <a:spLocks noGrp="1"/>
          </p:cNvSpPr>
          <p:nvPr>
            <p:ph type="dt" idx="10"/>
          </p:nvPr>
        </p:nvSpPr>
        <p:spPr>
          <a:xfrm>
            <a:off x="4800600" y="6426200"/>
            <a:ext cx="12319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2" name="Google Shape;72;p54"/>
          <p:cNvSpPr txBox="1">
            <a:spLocks noGrp="1"/>
          </p:cNvSpPr>
          <p:nvPr>
            <p:ph type="ftr" idx="11"/>
          </p:nvPr>
        </p:nvSpPr>
        <p:spPr>
          <a:xfrm>
            <a:off x="6311900" y="6426200"/>
            <a:ext cx="2616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73"/>
        <p:cNvGrpSpPr/>
        <p:nvPr/>
      </p:nvGrpSpPr>
      <p:grpSpPr>
        <a:xfrm>
          <a:off x="0" y="0"/>
          <a:ext cx="0" cy="0"/>
          <a:chOff x="0" y="0"/>
          <a:chExt cx="0" cy="0"/>
        </a:xfrm>
      </p:grpSpPr>
      <p:sp>
        <p:nvSpPr>
          <p:cNvPr id="74" name="Google Shape;74;p55"/>
          <p:cNvSpPr txBox="1"/>
          <p:nvPr/>
        </p:nvSpPr>
        <p:spPr>
          <a:xfrm>
            <a:off x="4340225" y="6394450"/>
            <a:ext cx="415925"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5" name="Google Shape;75;p55"/>
          <p:cNvSpPr txBox="1">
            <a:spLocks noGrp="1"/>
          </p:cNvSpPr>
          <p:nvPr>
            <p:ph type="title"/>
          </p:nvPr>
        </p:nvSpPr>
        <p:spPr>
          <a:xfrm>
            <a:off x="498475" y="484188"/>
            <a:ext cx="7556500" cy="1116012"/>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55"/>
          <p:cNvSpPr txBox="1">
            <a:spLocks noGrp="1"/>
          </p:cNvSpPr>
          <p:nvPr>
            <p:ph type="body" idx="1"/>
          </p:nvPr>
        </p:nvSpPr>
        <p:spPr>
          <a:xfrm>
            <a:off x="498518" y="1985963"/>
            <a:ext cx="3657600" cy="4140200"/>
          </a:xfrm>
          <a:prstGeom prst="rect">
            <a:avLst/>
          </a:prstGeom>
          <a:noFill/>
          <a:ln>
            <a:noFill/>
          </a:ln>
        </p:spPr>
        <p:txBody>
          <a:bodyPr spcFirstLastPara="1" wrap="square" lIns="91425" tIns="45700" rIns="91425" bIns="45700" anchor="t" anchorCtr="0">
            <a:normAutofit/>
          </a:bodyPr>
          <a:lstStyle>
            <a:lvl1pPr marL="457200" lvl="0" indent="-314325" algn="l">
              <a:spcBef>
                <a:spcPts val="2000"/>
              </a:spcBef>
              <a:spcAft>
                <a:spcPts val="0"/>
              </a:spcAft>
              <a:buSzPts val="1350"/>
              <a:buChar char="■"/>
              <a:defRPr sz="1800"/>
            </a:lvl1pPr>
            <a:lvl2pPr marL="914400" lvl="1" indent="-314325" algn="l">
              <a:spcBef>
                <a:spcPts val="600"/>
              </a:spcBef>
              <a:spcAft>
                <a:spcPts val="0"/>
              </a:spcAft>
              <a:buSzPts val="1350"/>
              <a:buChar char="■"/>
              <a:defRPr sz="1800"/>
            </a:lvl2pPr>
            <a:lvl3pPr marL="1371600" lvl="2" indent="-314325" algn="l">
              <a:spcBef>
                <a:spcPts val="600"/>
              </a:spcBef>
              <a:spcAft>
                <a:spcPts val="0"/>
              </a:spcAft>
              <a:buSzPts val="1350"/>
              <a:buChar char="■"/>
              <a:defRPr sz="1800"/>
            </a:lvl3pPr>
            <a:lvl4pPr marL="1828800" lvl="3" indent="-314325" algn="l">
              <a:spcBef>
                <a:spcPts val="600"/>
              </a:spcBef>
              <a:spcAft>
                <a:spcPts val="0"/>
              </a:spcAft>
              <a:buSzPts val="1350"/>
              <a:buChar char="■"/>
              <a:defRPr sz="1800"/>
            </a:lvl4pPr>
            <a:lvl5pPr marL="2286000" lvl="4" indent="-314325" algn="l">
              <a:spcBef>
                <a:spcPts val="600"/>
              </a:spcBef>
              <a:spcAft>
                <a:spcPts val="0"/>
              </a:spcAft>
              <a:buSzPts val="1350"/>
              <a:buChar char="■"/>
              <a:defRPr sz="1800"/>
            </a:lvl5pPr>
            <a:lvl6pPr marL="2743200" lvl="5" indent="-314325" algn="l">
              <a:spcBef>
                <a:spcPts val="360"/>
              </a:spcBef>
              <a:spcAft>
                <a:spcPts val="0"/>
              </a:spcAft>
              <a:buSzPts val="1350"/>
              <a:buChar char="■"/>
              <a:defRPr sz="1800"/>
            </a:lvl6pPr>
            <a:lvl7pPr marL="3200400" lvl="6" indent="-314325" algn="l">
              <a:spcBef>
                <a:spcPts val="360"/>
              </a:spcBef>
              <a:spcAft>
                <a:spcPts val="0"/>
              </a:spcAft>
              <a:buSzPts val="1350"/>
              <a:buChar char="■"/>
              <a:defRPr sz="1800"/>
            </a:lvl7pPr>
            <a:lvl8pPr marL="3657600" lvl="7" indent="-314325" algn="l">
              <a:spcBef>
                <a:spcPts val="360"/>
              </a:spcBef>
              <a:spcAft>
                <a:spcPts val="0"/>
              </a:spcAft>
              <a:buSzPts val="1350"/>
              <a:buChar char="■"/>
              <a:defRPr sz="1800"/>
            </a:lvl8pPr>
            <a:lvl9pPr marL="4114800" lvl="8" indent="-314325" algn="l">
              <a:spcBef>
                <a:spcPts val="360"/>
              </a:spcBef>
              <a:spcAft>
                <a:spcPts val="0"/>
              </a:spcAft>
              <a:buSzPts val="1350"/>
              <a:buChar char="■"/>
              <a:defRPr sz="1800"/>
            </a:lvl9pPr>
          </a:lstStyle>
          <a:p>
            <a:endParaRPr/>
          </a:p>
        </p:txBody>
      </p:sp>
      <p:sp>
        <p:nvSpPr>
          <p:cNvPr id="77" name="Google Shape;77;p55"/>
          <p:cNvSpPr txBox="1">
            <a:spLocks noGrp="1"/>
          </p:cNvSpPr>
          <p:nvPr>
            <p:ph type="body" idx="2"/>
          </p:nvPr>
        </p:nvSpPr>
        <p:spPr>
          <a:xfrm>
            <a:off x="4399878" y="1985963"/>
            <a:ext cx="3657600" cy="4140200"/>
          </a:xfrm>
          <a:prstGeom prst="rect">
            <a:avLst/>
          </a:prstGeom>
          <a:noFill/>
          <a:ln>
            <a:noFill/>
          </a:ln>
        </p:spPr>
        <p:txBody>
          <a:bodyPr spcFirstLastPara="1" wrap="square" lIns="91425" tIns="45700" rIns="91425" bIns="45700" anchor="t" anchorCtr="0">
            <a:normAutofit/>
          </a:bodyPr>
          <a:lstStyle>
            <a:lvl1pPr marL="457200" lvl="0" indent="-314325" algn="l">
              <a:spcBef>
                <a:spcPts val="2000"/>
              </a:spcBef>
              <a:spcAft>
                <a:spcPts val="0"/>
              </a:spcAft>
              <a:buSzPts val="1350"/>
              <a:buChar char="■"/>
              <a:defRPr sz="1800"/>
            </a:lvl1pPr>
            <a:lvl2pPr marL="914400" lvl="1" indent="-314325" algn="l">
              <a:spcBef>
                <a:spcPts val="600"/>
              </a:spcBef>
              <a:spcAft>
                <a:spcPts val="0"/>
              </a:spcAft>
              <a:buSzPts val="1350"/>
              <a:buChar char="■"/>
              <a:defRPr sz="1800"/>
            </a:lvl2pPr>
            <a:lvl3pPr marL="1371600" lvl="2" indent="-314325" algn="l">
              <a:spcBef>
                <a:spcPts val="600"/>
              </a:spcBef>
              <a:spcAft>
                <a:spcPts val="0"/>
              </a:spcAft>
              <a:buSzPts val="1350"/>
              <a:buChar char="■"/>
              <a:defRPr sz="1800"/>
            </a:lvl3pPr>
            <a:lvl4pPr marL="1828800" lvl="3" indent="-314325" algn="l">
              <a:spcBef>
                <a:spcPts val="600"/>
              </a:spcBef>
              <a:spcAft>
                <a:spcPts val="0"/>
              </a:spcAft>
              <a:buSzPts val="1350"/>
              <a:buChar char="■"/>
              <a:defRPr sz="1800"/>
            </a:lvl4pPr>
            <a:lvl5pPr marL="2286000" lvl="4" indent="-314325" algn="l">
              <a:spcBef>
                <a:spcPts val="600"/>
              </a:spcBef>
              <a:spcAft>
                <a:spcPts val="0"/>
              </a:spcAft>
              <a:buSzPts val="1350"/>
              <a:buChar char="■"/>
              <a:defRPr sz="1800"/>
            </a:lvl5pPr>
            <a:lvl6pPr marL="2743200" lvl="5" indent="-314325" algn="l">
              <a:spcBef>
                <a:spcPts val="360"/>
              </a:spcBef>
              <a:spcAft>
                <a:spcPts val="0"/>
              </a:spcAft>
              <a:buSzPts val="1350"/>
              <a:buChar char="■"/>
              <a:defRPr sz="1800"/>
            </a:lvl6pPr>
            <a:lvl7pPr marL="3200400" lvl="6" indent="-314325" algn="l">
              <a:spcBef>
                <a:spcPts val="360"/>
              </a:spcBef>
              <a:spcAft>
                <a:spcPts val="0"/>
              </a:spcAft>
              <a:buSzPts val="1350"/>
              <a:buChar char="■"/>
              <a:defRPr sz="1800"/>
            </a:lvl7pPr>
            <a:lvl8pPr marL="3657600" lvl="7" indent="-314325" algn="l">
              <a:spcBef>
                <a:spcPts val="360"/>
              </a:spcBef>
              <a:spcAft>
                <a:spcPts val="0"/>
              </a:spcAft>
              <a:buSzPts val="1350"/>
              <a:buChar char="■"/>
              <a:defRPr sz="1800"/>
            </a:lvl8pPr>
            <a:lvl9pPr marL="4114800" lvl="8" indent="-314325" algn="l">
              <a:spcBef>
                <a:spcPts val="360"/>
              </a:spcBef>
              <a:spcAft>
                <a:spcPts val="0"/>
              </a:spcAft>
              <a:buSzPts val="1350"/>
              <a:buChar char="■"/>
              <a:defRPr sz="1800"/>
            </a:lvl9pPr>
          </a:lstStyle>
          <a:p>
            <a:endParaRPr/>
          </a:p>
        </p:txBody>
      </p:sp>
      <p:sp>
        <p:nvSpPr>
          <p:cNvPr id="78" name="Google Shape;78;p55"/>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5"/>
          <p:cNvSpPr txBox="1">
            <a:spLocks noGrp="1"/>
          </p:cNvSpPr>
          <p:nvPr>
            <p:ph type="sldNum" idx="12"/>
          </p:nvPr>
        </p:nvSpPr>
        <p:spPr>
          <a:xfrm>
            <a:off x="6553200" y="643943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88888"/>
                </a:solidFill>
                <a:latin typeface="Arial"/>
                <a:ea typeface="Arial"/>
                <a:cs typeface="Arial"/>
                <a:sym typeface="Arial"/>
              </a:defRPr>
            </a:lvl1pPr>
            <a:lvl2pPr marL="0" lvl="1" indent="0" algn="r">
              <a:spcBef>
                <a:spcPts val="0"/>
              </a:spcBef>
              <a:spcAft>
                <a:spcPts val="0"/>
              </a:spcAft>
              <a:buNone/>
              <a:defRPr sz="1200">
                <a:solidFill>
                  <a:srgbClr val="888888"/>
                </a:solidFill>
                <a:latin typeface="Arial"/>
                <a:ea typeface="Arial"/>
                <a:cs typeface="Arial"/>
                <a:sym typeface="Arial"/>
              </a:defRPr>
            </a:lvl2pPr>
            <a:lvl3pPr marL="0" lvl="2" indent="0" algn="r">
              <a:spcBef>
                <a:spcPts val="0"/>
              </a:spcBef>
              <a:spcAft>
                <a:spcPts val="0"/>
              </a:spcAft>
              <a:buNone/>
              <a:defRPr sz="1200">
                <a:solidFill>
                  <a:srgbClr val="888888"/>
                </a:solidFill>
                <a:latin typeface="Arial"/>
                <a:ea typeface="Arial"/>
                <a:cs typeface="Arial"/>
                <a:sym typeface="Arial"/>
              </a:defRPr>
            </a:lvl3pPr>
            <a:lvl4pPr marL="0" lvl="3" indent="0" algn="r">
              <a:spcBef>
                <a:spcPts val="0"/>
              </a:spcBef>
              <a:spcAft>
                <a:spcPts val="0"/>
              </a:spcAft>
              <a:buNone/>
              <a:defRPr sz="1200">
                <a:solidFill>
                  <a:srgbClr val="888888"/>
                </a:solidFill>
                <a:latin typeface="Arial"/>
                <a:ea typeface="Arial"/>
                <a:cs typeface="Arial"/>
                <a:sym typeface="Arial"/>
              </a:defRPr>
            </a:lvl4pPr>
            <a:lvl5pPr marL="0" lvl="4" indent="0" algn="r">
              <a:spcBef>
                <a:spcPts val="0"/>
              </a:spcBef>
              <a:spcAft>
                <a:spcPts val="0"/>
              </a:spcAft>
              <a:buNone/>
              <a:defRPr sz="1200">
                <a:solidFill>
                  <a:srgbClr val="888888"/>
                </a:solidFill>
                <a:latin typeface="Arial"/>
                <a:ea typeface="Arial"/>
                <a:cs typeface="Arial"/>
                <a:sym typeface="Arial"/>
              </a:defRPr>
            </a:lvl5pPr>
            <a:lvl6pPr marL="0" lvl="5" indent="0" algn="r">
              <a:spcBef>
                <a:spcPts val="0"/>
              </a:spcBef>
              <a:spcAft>
                <a:spcPts val="0"/>
              </a:spcAft>
              <a:buNone/>
              <a:defRPr sz="1200">
                <a:solidFill>
                  <a:srgbClr val="888888"/>
                </a:solidFill>
                <a:latin typeface="Arial"/>
                <a:ea typeface="Arial"/>
                <a:cs typeface="Arial"/>
                <a:sym typeface="Arial"/>
              </a:defRPr>
            </a:lvl6pPr>
            <a:lvl7pPr marL="0" lvl="6" indent="0" algn="r">
              <a:spcBef>
                <a:spcPts val="0"/>
              </a:spcBef>
              <a:spcAft>
                <a:spcPts val="0"/>
              </a:spcAft>
              <a:buNone/>
              <a:defRPr sz="1200">
                <a:solidFill>
                  <a:srgbClr val="888888"/>
                </a:solidFill>
                <a:latin typeface="Arial"/>
                <a:ea typeface="Arial"/>
                <a:cs typeface="Arial"/>
                <a:sym typeface="Arial"/>
              </a:defRPr>
            </a:lvl7pPr>
            <a:lvl8pPr marL="0" lvl="7" indent="0" algn="r">
              <a:spcBef>
                <a:spcPts val="0"/>
              </a:spcBef>
              <a:spcAft>
                <a:spcPts val="0"/>
              </a:spcAft>
              <a:buNone/>
              <a:defRPr sz="1200">
                <a:solidFill>
                  <a:srgbClr val="888888"/>
                </a:solidFill>
                <a:latin typeface="Arial"/>
                <a:ea typeface="Arial"/>
                <a:cs typeface="Arial"/>
                <a:sym typeface="Arial"/>
              </a:defRPr>
            </a:lvl8pPr>
            <a:lvl9pPr marL="0" lvl="8" indent="0" algn="r">
              <a:spcBef>
                <a:spcPts val="0"/>
              </a:spcBef>
              <a:spcAft>
                <a:spcPts val="0"/>
              </a:spcAft>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80"/>
        <p:cNvGrpSpPr/>
        <p:nvPr/>
      </p:nvGrpSpPr>
      <p:grpSpPr>
        <a:xfrm>
          <a:off x="0" y="0"/>
          <a:ext cx="0" cy="0"/>
          <a:chOff x="0" y="0"/>
          <a:chExt cx="0" cy="0"/>
        </a:xfrm>
      </p:grpSpPr>
      <p:sp>
        <p:nvSpPr>
          <p:cNvPr id="81" name="Google Shape;81;p56"/>
          <p:cNvSpPr txBox="1">
            <a:spLocks noGrp="1"/>
          </p:cNvSpPr>
          <p:nvPr>
            <p:ph type="title"/>
          </p:nvPr>
        </p:nvSpPr>
        <p:spPr>
          <a:xfrm>
            <a:off x="498475" y="484188"/>
            <a:ext cx="7556500" cy="1116012"/>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56"/>
          <p:cNvSpPr txBox="1">
            <a:spLocks noGrp="1"/>
          </p:cNvSpPr>
          <p:nvPr>
            <p:ph type="body" idx="1"/>
          </p:nvPr>
        </p:nvSpPr>
        <p:spPr>
          <a:xfrm>
            <a:off x="497541" y="2447365"/>
            <a:ext cx="3657600" cy="3678797"/>
          </a:xfrm>
          <a:prstGeom prst="rect">
            <a:avLst/>
          </a:prstGeom>
          <a:noFill/>
          <a:ln>
            <a:noFill/>
          </a:ln>
        </p:spPr>
        <p:txBody>
          <a:bodyPr spcFirstLastPara="1" wrap="square" lIns="91425" tIns="45700" rIns="91425" bIns="45700" anchor="t" anchorCtr="0">
            <a:normAutofit/>
          </a:bodyPr>
          <a:lstStyle>
            <a:lvl1pPr marL="457200" lvl="0" indent="-314325" algn="l">
              <a:spcBef>
                <a:spcPts val="2000"/>
              </a:spcBef>
              <a:spcAft>
                <a:spcPts val="0"/>
              </a:spcAft>
              <a:buSzPts val="1350"/>
              <a:buChar char="■"/>
              <a:defRPr sz="1800"/>
            </a:lvl1pPr>
            <a:lvl2pPr marL="914400" lvl="1" indent="-314325" algn="l">
              <a:spcBef>
                <a:spcPts val="600"/>
              </a:spcBef>
              <a:spcAft>
                <a:spcPts val="0"/>
              </a:spcAft>
              <a:buSzPts val="1350"/>
              <a:buChar char="■"/>
              <a:defRPr sz="1800"/>
            </a:lvl2pPr>
            <a:lvl3pPr marL="1371600" lvl="2" indent="-314325" algn="l">
              <a:spcBef>
                <a:spcPts val="600"/>
              </a:spcBef>
              <a:spcAft>
                <a:spcPts val="0"/>
              </a:spcAft>
              <a:buSzPts val="1350"/>
              <a:buChar char="■"/>
              <a:defRPr sz="1800"/>
            </a:lvl3pPr>
            <a:lvl4pPr marL="1828800" lvl="3" indent="-314325" algn="l">
              <a:spcBef>
                <a:spcPts val="600"/>
              </a:spcBef>
              <a:spcAft>
                <a:spcPts val="0"/>
              </a:spcAft>
              <a:buSzPts val="1350"/>
              <a:buChar char="■"/>
              <a:defRPr sz="1800"/>
            </a:lvl4pPr>
            <a:lvl5pPr marL="2286000" lvl="4" indent="-314325" algn="l">
              <a:spcBef>
                <a:spcPts val="600"/>
              </a:spcBef>
              <a:spcAft>
                <a:spcPts val="0"/>
              </a:spcAft>
              <a:buSzPts val="1350"/>
              <a:buChar char="■"/>
              <a:defRPr sz="1800"/>
            </a:lvl5pPr>
            <a:lvl6pPr marL="2743200" lvl="5" indent="-304800" algn="l">
              <a:spcBef>
                <a:spcPts val="320"/>
              </a:spcBef>
              <a:spcAft>
                <a:spcPts val="0"/>
              </a:spcAft>
              <a:buSzPts val="1200"/>
              <a:buChar char="■"/>
              <a:defRPr sz="1600"/>
            </a:lvl6pPr>
            <a:lvl7pPr marL="3200400" lvl="6" indent="-304800" algn="l">
              <a:spcBef>
                <a:spcPts val="320"/>
              </a:spcBef>
              <a:spcAft>
                <a:spcPts val="0"/>
              </a:spcAft>
              <a:buSzPts val="1200"/>
              <a:buChar char="■"/>
              <a:defRPr sz="1600"/>
            </a:lvl7pPr>
            <a:lvl8pPr marL="3657600" lvl="7" indent="-304800" algn="l">
              <a:spcBef>
                <a:spcPts val="320"/>
              </a:spcBef>
              <a:spcAft>
                <a:spcPts val="0"/>
              </a:spcAft>
              <a:buSzPts val="1200"/>
              <a:buChar char="■"/>
              <a:defRPr sz="1600"/>
            </a:lvl8pPr>
            <a:lvl9pPr marL="4114800" lvl="8" indent="-304800" algn="l">
              <a:spcBef>
                <a:spcPts val="320"/>
              </a:spcBef>
              <a:spcAft>
                <a:spcPts val="0"/>
              </a:spcAft>
              <a:buSzPts val="1200"/>
              <a:buChar char="■"/>
              <a:defRPr sz="1600"/>
            </a:lvl9pPr>
          </a:lstStyle>
          <a:p>
            <a:endParaRPr/>
          </a:p>
        </p:txBody>
      </p:sp>
      <p:sp>
        <p:nvSpPr>
          <p:cNvPr id="83" name="Google Shape;83;p56"/>
          <p:cNvSpPr txBox="1">
            <a:spLocks noGrp="1"/>
          </p:cNvSpPr>
          <p:nvPr>
            <p:ph type="body" idx="2"/>
          </p:nvPr>
        </p:nvSpPr>
        <p:spPr>
          <a:xfrm>
            <a:off x="4399878" y="2447365"/>
            <a:ext cx="3657600" cy="3678797"/>
          </a:xfrm>
          <a:prstGeom prst="rect">
            <a:avLst/>
          </a:prstGeom>
          <a:noFill/>
          <a:ln>
            <a:noFill/>
          </a:ln>
        </p:spPr>
        <p:txBody>
          <a:bodyPr spcFirstLastPara="1" wrap="square" lIns="91425" tIns="45700" rIns="91425" bIns="45700" anchor="t" anchorCtr="0">
            <a:normAutofit/>
          </a:bodyPr>
          <a:lstStyle>
            <a:lvl1pPr marL="457200" lvl="0" indent="-314325" algn="l">
              <a:spcBef>
                <a:spcPts val="2000"/>
              </a:spcBef>
              <a:spcAft>
                <a:spcPts val="0"/>
              </a:spcAft>
              <a:buSzPts val="1350"/>
              <a:buChar char="■"/>
              <a:defRPr sz="1800"/>
            </a:lvl1pPr>
            <a:lvl2pPr marL="914400" lvl="1" indent="-314325" algn="l">
              <a:spcBef>
                <a:spcPts val="600"/>
              </a:spcBef>
              <a:spcAft>
                <a:spcPts val="0"/>
              </a:spcAft>
              <a:buSzPts val="1350"/>
              <a:buChar char="■"/>
              <a:defRPr sz="1800"/>
            </a:lvl2pPr>
            <a:lvl3pPr marL="1371600" lvl="2" indent="-314325" algn="l">
              <a:spcBef>
                <a:spcPts val="600"/>
              </a:spcBef>
              <a:spcAft>
                <a:spcPts val="0"/>
              </a:spcAft>
              <a:buSzPts val="1350"/>
              <a:buChar char="■"/>
              <a:defRPr sz="1800"/>
            </a:lvl3pPr>
            <a:lvl4pPr marL="1828800" lvl="3" indent="-314325" algn="l">
              <a:spcBef>
                <a:spcPts val="600"/>
              </a:spcBef>
              <a:spcAft>
                <a:spcPts val="0"/>
              </a:spcAft>
              <a:buSzPts val="1350"/>
              <a:buChar char="■"/>
              <a:defRPr sz="1800"/>
            </a:lvl4pPr>
            <a:lvl5pPr marL="2286000" lvl="4" indent="-314325" algn="l">
              <a:spcBef>
                <a:spcPts val="600"/>
              </a:spcBef>
              <a:spcAft>
                <a:spcPts val="0"/>
              </a:spcAft>
              <a:buSzPts val="1350"/>
              <a:buChar char="■"/>
              <a:defRPr sz="1800"/>
            </a:lvl5pPr>
            <a:lvl6pPr marL="2743200" lvl="5" indent="-304800" algn="l">
              <a:spcBef>
                <a:spcPts val="320"/>
              </a:spcBef>
              <a:spcAft>
                <a:spcPts val="0"/>
              </a:spcAft>
              <a:buSzPts val="1200"/>
              <a:buChar char="■"/>
              <a:defRPr sz="1600"/>
            </a:lvl6pPr>
            <a:lvl7pPr marL="3200400" lvl="6" indent="-304800" algn="l">
              <a:spcBef>
                <a:spcPts val="320"/>
              </a:spcBef>
              <a:spcAft>
                <a:spcPts val="0"/>
              </a:spcAft>
              <a:buSzPts val="1200"/>
              <a:buChar char="■"/>
              <a:defRPr sz="1600"/>
            </a:lvl7pPr>
            <a:lvl8pPr marL="3657600" lvl="7" indent="-304800" algn="l">
              <a:spcBef>
                <a:spcPts val="320"/>
              </a:spcBef>
              <a:spcAft>
                <a:spcPts val="0"/>
              </a:spcAft>
              <a:buSzPts val="1200"/>
              <a:buChar char="■"/>
              <a:defRPr sz="1600"/>
            </a:lvl8pPr>
            <a:lvl9pPr marL="4114800" lvl="8" indent="-304800" algn="l">
              <a:spcBef>
                <a:spcPts val="320"/>
              </a:spcBef>
              <a:spcAft>
                <a:spcPts val="0"/>
              </a:spcAft>
              <a:buSzPts val="1200"/>
              <a:buChar char="■"/>
              <a:defRPr sz="1600"/>
            </a:lvl9pPr>
          </a:lstStyle>
          <a:p>
            <a:endParaRPr/>
          </a:p>
        </p:txBody>
      </p:sp>
      <p:sp>
        <p:nvSpPr>
          <p:cNvPr id="84" name="Google Shape;84;p56"/>
          <p:cNvSpPr txBox="1">
            <a:spLocks noGrp="1"/>
          </p:cNvSpPr>
          <p:nvPr>
            <p:ph type="body" idx="3"/>
          </p:nvPr>
        </p:nvSpPr>
        <p:spPr>
          <a:xfrm>
            <a:off x="497541" y="2070847"/>
            <a:ext cx="3657600" cy="322729"/>
          </a:xfrm>
          <a:prstGeom prst="rect">
            <a:avLst/>
          </a:prstGeom>
          <a:solidFill>
            <a:schemeClr val="accent3"/>
          </a:solidFill>
          <a:ln>
            <a:noFill/>
          </a:ln>
        </p:spPr>
        <p:txBody>
          <a:bodyPr spcFirstLastPara="1" wrap="square" lIns="91425" tIns="0" rIns="91425" bIns="0" anchor="ctr" anchorCtr="0">
            <a:noAutofit/>
          </a:bodyPr>
          <a:lstStyle>
            <a:lvl1pPr marL="457200" lvl="0" indent="-228600" algn="ctr">
              <a:spcBef>
                <a:spcPts val="0"/>
              </a:spcBef>
              <a:spcAft>
                <a:spcPts val="0"/>
              </a:spcAft>
              <a:buSzPts val="1350"/>
              <a:buNone/>
              <a:defRPr sz="1800" b="1">
                <a:solidFill>
                  <a:schemeClr val="lt1"/>
                </a:solidFill>
              </a:defRPr>
            </a:lvl1pPr>
            <a:lvl2pPr marL="914400" lvl="1" indent="-228600" algn="l">
              <a:spcBef>
                <a:spcPts val="600"/>
              </a:spcBef>
              <a:spcAft>
                <a:spcPts val="0"/>
              </a:spcAft>
              <a:buSzPts val="1500"/>
              <a:buNone/>
              <a:defRPr sz="2000" b="1"/>
            </a:lvl2pPr>
            <a:lvl3pPr marL="1371600" lvl="2" indent="-228600" algn="l">
              <a:spcBef>
                <a:spcPts val="600"/>
              </a:spcBef>
              <a:spcAft>
                <a:spcPts val="0"/>
              </a:spcAft>
              <a:buSzPts val="1350"/>
              <a:buNone/>
              <a:defRPr sz="1800" b="1"/>
            </a:lvl3pPr>
            <a:lvl4pPr marL="1828800" lvl="3" indent="-228600" algn="l">
              <a:spcBef>
                <a:spcPts val="600"/>
              </a:spcBef>
              <a:spcAft>
                <a:spcPts val="0"/>
              </a:spcAft>
              <a:buSzPts val="1200"/>
              <a:buNone/>
              <a:defRPr sz="1600" b="1"/>
            </a:lvl4pPr>
            <a:lvl5pPr marL="2286000" lvl="4" indent="-228600" algn="l">
              <a:spcBef>
                <a:spcPts val="600"/>
              </a:spcBef>
              <a:spcAft>
                <a:spcPts val="0"/>
              </a:spcAft>
              <a:buSzPts val="1200"/>
              <a:buNone/>
              <a:defRPr sz="1600" b="1"/>
            </a:lvl5pPr>
            <a:lvl6pPr marL="2743200" lvl="5" indent="-228600" algn="l">
              <a:spcBef>
                <a:spcPts val="320"/>
              </a:spcBef>
              <a:spcAft>
                <a:spcPts val="0"/>
              </a:spcAft>
              <a:buSzPts val="1200"/>
              <a:buNone/>
              <a:defRPr sz="1600" b="1"/>
            </a:lvl6pPr>
            <a:lvl7pPr marL="3200400" lvl="6" indent="-228600" algn="l">
              <a:spcBef>
                <a:spcPts val="320"/>
              </a:spcBef>
              <a:spcAft>
                <a:spcPts val="0"/>
              </a:spcAft>
              <a:buSzPts val="1200"/>
              <a:buNone/>
              <a:defRPr sz="1600" b="1"/>
            </a:lvl7pPr>
            <a:lvl8pPr marL="3657600" lvl="7" indent="-228600" algn="l">
              <a:spcBef>
                <a:spcPts val="320"/>
              </a:spcBef>
              <a:spcAft>
                <a:spcPts val="0"/>
              </a:spcAft>
              <a:buSzPts val="1200"/>
              <a:buNone/>
              <a:defRPr sz="1600" b="1"/>
            </a:lvl8pPr>
            <a:lvl9pPr marL="4114800" lvl="8" indent="-228600" algn="l">
              <a:spcBef>
                <a:spcPts val="320"/>
              </a:spcBef>
              <a:spcAft>
                <a:spcPts val="0"/>
              </a:spcAft>
              <a:buSzPts val="1200"/>
              <a:buNone/>
              <a:defRPr sz="1600" b="1"/>
            </a:lvl9pPr>
          </a:lstStyle>
          <a:p>
            <a:endParaRPr/>
          </a:p>
        </p:txBody>
      </p:sp>
      <p:sp>
        <p:nvSpPr>
          <p:cNvPr id="85" name="Google Shape;85;p56"/>
          <p:cNvSpPr txBox="1">
            <a:spLocks noGrp="1"/>
          </p:cNvSpPr>
          <p:nvPr>
            <p:ph type="body" idx="4"/>
          </p:nvPr>
        </p:nvSpPr>
        <p:spPr>
          <a:xfrm>
            <a:off x="4399878" y="2070847"/>
            <a:ext cx="3657600" cy="322729"/>
          </a:xfrm>
          <a:prstGeom prst="rect">
            <a:avLst/>
          </a:prstGeom>
          <a:solidFill>
            <a:srgbClr val="C2D59B"/>
          </a:solidFill>
          <a:ln>
            <a:noFill/>
          </a:ln>
        </p:spPr>
        <p:txBody>
          <a:bodyPr spcFirstLastPara="1" wrap="square" lIns="91425" tIns="0" rIns="91425" bIns="0" anchor="ctr" anchorCtr="0">
            <a:noAutofit/>
          </a:bodyPr>
          <a:lstStyle>
            <a:lvl1pPr marL="457200" lvl="0" indent="-228600" algn="ctr">
              <a:spcBef>
                <a:spcPts val="0"/>
              </a:spcBef>
              <a:spcAft>
                <a:spcPts val="0"/>
              </a:spcAft>
              <a:buSzPts val="1350"/>
              <a:buNone/>
              <a:defRPr sz="1800" b="1">
                <a:solidFill>
                  <a:schemeClr val="dk2"/>
                </a:solidFill>
              </a:defRPr>
            </a:lvl1pPr>
            <a:lvl2pPr marL="914400" lvl="1" indent="-228600" algn="l">
              <a:spcBef>
                <a:spcPts val="600"/>
              </a:spcBef>
              <a:spcAft>
                <a:spcPts val="0"/>
              </a:spcAft>
              <a:buSzPts val="1500"/>
              <a:buNone/>
              <a:defRPr sz="2000" b="1"/>
            </a:lvl2pPr>
            <a:lvl3pPr marL="1371600" lvl="2" indent="-228600" algn="l">
              <a:spcBef>
                <a:spcPts val="600"/>
              </a:spcBef>
              <a:spcAft>
                <a:spcPts val="0"/>
              </a:spcAft>
              <a:buSzPts val="1350"/>
              <a:buNone/>
              <a:defRPr sz="1800" b="1"/>
            </a:lvl3pPr>
            <a:lvl4pPr marL="1828800" lvl="3" indent="-228600" algn="l">
              <a:spcBef>
                <a:spcPts val="600"/>
              </a:spcBef>
              <a:spcAft>
                <a:spcPts val="0"/>
              </a:spcAft>
              <a:buSzPts val="1200"/>
              <a:buNone/>
              <a:defRPr sz="1600" b="1"/>
            </a:lvl4pPr>
            <a:lvl5pPr marL="2286000" lvl="4" indent="-228600" algn="l">
              <a:spcBef>
                <a:spcPts val="600"/>
              </a:spcBef>
              <a:spcAft>
                <a:spcPts val="0"/>
              </a:spcAft>
              <a:buSzPts val="1200"/>
              <a:buNone/>
              <a:defRPr sz="1600" b="1"/>
            </a:lvl5pPr>
            <a:lvl6pPr marL="2743200" lvl="5" indent="-228600" algn="l">
              <a:spcBef>
                <a:spcPts val="320"/>
              </a:spcBef>
              <a:spcAft>
                <a:spcPts val="0"/>
              </a:spcAft>
              <a:buSzPts val="1200"/>
              <a:buNone/>
              <a:defRPr sz="1600" b="1"/>
            </a:lvl6pPr>
            <a:lvl7pPr marL="3200400" lvl="6" indent="-228600" algn="l">
              <a:spcBef>
                <a:spcPts val="320"/>
              </a:spcBef>
              <a:spcAft>
                <a:spcPts val="0"/>
              </a:spcAft>
              <a:buSzPts val="1200"/>
              <a:buNone/>
              <a:defRPr sz="1600" b="1"/>
            </a:lvl7pPr>
            <a:lvl8pPr marL="3657600" lvl="7" indent="-228600" algn="l">
              <a:spcBef>
                <a:spcPts val="320"/>
              </a:spcBef>
              <a:spcAft>
                <a:spcPts val="0"/>
              </a:spcAft>
              <a:buSzPts val="1200"/>
              <a:buNone/>
              <a:defRPr sz="1600" b="1"/>
            </a:lvl8pPr>
            <a:lvl9pPr marL="4114800" lvl="8" indent="-228600" algn="l">
              <a:spcBef>
                <a:spcPts val="320"/>
              </a:spcBef>
              <a:spcAft>
                <a:spcPts val="0"/>
              </a:spcAft>
              <a:buSzPts val="1200"/>
              <a:buNone/>
              <a:defRPr sz="1600" b="1"/>
            </a:lvl9pPr>
          </a:lstStyle>
          <a:p>
            <a:endParaRPr/>
          </a:p>
        </p:txBody>
      </p:sp>
      <p:sp>
        <p:nvSpPr>
          <p:cNvPr id="86" name="Google Shape;86;p56"/>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56"/>
          <p:cNvSpPr txBox="1">
            <a:spLocks noGrp="1"/>
          </p:cNvSpPr>
          <p:nvPr>
            <p:ph type="sldNum" idx="12"/>
          </p:nvPr>
        </p:nvSpPr>
        <p:spPr>
          <a:xfrm>
            <a:off x="6553200" y="6423025"/>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88888"/>
                </a:solidFill>
                <a:latin typeface="Arial"/>
                <a:ea typeface="Arial"/>
                <a:cs typeface="Arial"/>
                <a:sym typeface="Arial"/>
              </a:defRPr>
            </a:lvl1pPr>
            <a:lvl2pPr marL="0" lvl="1" indent="0" algn="r">
              <a:spcBef>
                <a:spcPts val="0"/>
              </a:spcBef>
              <a:spcAft>
                <a:spcPts val="0"/>
              </a:spcAft>
              <a:buNone/>
              <a:defRPr sz="1200">
                <a:solidFill>
                  <a:srgbClr val="888888"/>
                </a:solidFill>
                <a:latin typeface="Arial"/>
                <a:ea typeface="Arial"/>
                <a:cs typeface="Arial"/>
                <a:sym typeface="Arial"/>
              </a:defRPr>
            </a:lvl2pPr>
            <a:lvl3pPr marL="0" lvl="2" indent="0" algn="r">
              <a:spcBef>
                <a:spcPts val="0"/>
              </a:spcBef>
              <a:spcAft>
                <a:spcPts val="0"/>
              </a:spcAft>
              <a:buNone/>
              <a:defRPr sz="1200">
                <a:solidFill>
                  <a:srgbClr val="888888"/>
                </a:solidFill>
                <a:latin typeface="Arial"/>
                <a:ea typeface="Arial"/>
                <a:cs typeface="Arial"/>
                <a:sym typeface="Arial"/>
              </a:defRPr>
            </a:lvl3pPr>
            <a:lvl4pPr marL="0" lvl="3" indent="0" algn="r">
              <a:spcBef>
                <a:spcPts val="0"/>
              </a:spcBef>
              <a:spcAft>
                <a:spcPts val="0"/>
              </a:spcAft>
              <a:buNone/>
              <a:defRPr sz="1200">
                <a:solidFill>
                  <a:srgbClr val="888888"/>
                </a:solidFill>
                <a:latin typeface="Arial"/>
                <a:ea typeface="Arial"/>
                <a:cs typeface="Arial"/>
                <a:sym typeface="Arial"/>
              </a:defRPr>
            </a:lvl4pPr>
            <a:lvl5pPr marL="0" lvl="4" indent="0" algn="r">
              <a:spcBef>
                <a:spcPts val="0"/>
              </a:spcBef>
              <a:spcAft>
                <a:spcPts val="0"/>
              </a:spcAft>
              <a:buNone/>
              <a:defRPr sz="1200">
                <a:solidFill>
                  <a:srgbClr val="888888"/>
                </a:solidFill>
                <a:latin typeface="Arial"/>
                <a:ea typeface="Arial"/>
                <a:cs typeface="Arial"/>
                <a:sym typeface="Arial"/>
              </a:defRPr>
            </a:lvl5pPr>
            <a:lvl6pPr marL="0" lvl="5" indent="0" algn="r">
              <a:spcBef>
                <a:spcPts val="0"/>
              </a:spcBef>
              <a:spcAft>
                <a:spcPts val="0"/>
              </a:spcAft>
              <a:buNone/>
              <a:defRPr sz="1200">
                <a:solidFill>
                  <a:srgbClr val="888888"/>
                </a:solidFill>
                <a:latin typeface="Arial"/>
                <a:ea typeface="Arial"/>
                <a:cs typeface="Arial"/>
                <a:sym typeface="Arial"/>
              </a:defRPr>
            </a:lvl6pPr>
            <a:lvl7pPr marL="0" lvl="6" indent="0" algn="r">
              <a:spcBef>
                <a:spcPts val="0"/>
              </a:spcBef>
              <a:spcAft>
                <a:spcPts val="0"/>
              </a:spcAft>
              <a:buNone/>
              <a:defRPr sz="1200">
                <a:solidFill>
                  <a:srgbClr val="888888"/>
                </a:solidFill>
                <a:latin typeface="Arial"/>
                <a:ea typeface="Arial"/>
                <a:cs typeface="Arial"/>
                <a:sym typeface="Arial"/>
              </a:defRPr>
            </a:lvl7pPr>
            <a:lvl8pPr marL="0" lvl="7" indent="0" algn="r">
              <a:spcBef>
                <a:spcPts val="0"/>
              </a:spcBef>
              <a:spcAft>
                <a:spcPts val="0"/>
              </a:spcAft>
              <a:buNone/>
              <a:defRPr sz="1200">
                <a:solidFill>
                  <a:srgbClr val="888888"/>
                </a:solidFill>
                <a:latin typeface="Arial"/>
                <a:ea typeface="Arial"/>
                <a:cs typeface="Arial"/>
                <a:sym typeface="Arial"/>
              </a:defRPr>
            </a:lvl8pPr>
            <a:lvl9pPr marL="0" lvl="8" indent="0" algn="r">
              <a:spcBef>
                <a:spcPts val="0"/>
              </a:spcBef>
              <a:spcAft>
                <a:spcPts val="0"/>
              </a:spcAft>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 Content">
  <p:cSld name="3 Content">
    <p:spTree>
      <p:nvGrpSpPr>
        <p:cNvPr id="1" name="Shape 88"/>
        <p:cNvGrpSpPr/>
        <p:nvPr/>
      </p:nvGrpSpPr>
      <p:grpSpPr>
        <a:xfrm>
          <a:off x="0" y="0"/>
          <a:ext cx="0" cy="0"/>
          <a:chOff x="0" y="0"/>
          <a:chExt cx="0" cy="0"/>
        </a:xfrm>
      </p:grpSpPr>
      <p:sp>
        <p:nvSpPr>
          <p:cNvPr id="89" name="Google Shape;89;p57"/>
          <p:cNvSpPr txBox="1">
            <a:spLocks noGrp="1"/>
          </p:cNvSpPr>
          <p:nvPr>
            <p:ph type="title"/>
          </p:nvPr>
        </p:nvSpPr>
        <p:spPr>
          <a:xfrm>
            <a:off x="498475" y="484188"/>
            <a:ext cx="7556500" cy="1116012"/>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57"/>
          <p:cNvSpPr txBox="1">
            <a:spLocks noGrp="1"/>
          </p:cNvSpPr>
          <p:nvPr>
            <p:ph type="body" idx="1"/>
          </p:nvPr>
        </p:nvSpPr>
        <p:spPr>
          <a:xfrm>
            <a:off x="4410075" y="1985963"/>
            <a:ext cx="3657600" cy="1965960"/>
          </a:xfrm>
          <a:prstGeom prst="rect">
            <a:avLst/>
          </a:prstGeom>
          <a:noFill/>
          <a:ln>
            <a:noFill/>
          </a:ln>
        </p:spPr>
        <p:txBody>
          <a:bodyPr spcFirstLastPara="1" wrap="square" lIns="91425" tIns="45700" rIns="91425" bIns="45700" anchor="t" anchorCtr="0">
            <a:normAutofit/>
          </a:bodyPr>
          <a:lstStyle>
            <a:lvl1pPr marL="457200" lvl="0" indent="-314325" algn="l">
              <a:spcBef>
                <a:spcPts val="2000"/>
              </a:spcBef>
              <a:spcAft>
                <a:spcPts val="0"/>
              </a:spcAft>
              <a:buSzPts val="1350"/>
              <a:buChar char="■"/>
              <a:defRPr sz="1800"/>
            </a:lvl1pPr>
            <a:lvl2pPr marL="914400" lvl="1" indent="-314325" algn="l">
              <a:spcBef>
                <a:spcPts val="600"/>
              </a:spcBef>
              <a:spcAft>
                <a:spcPts val="0"/>
              </a:spcAft>
              <a:buSzPts val="1350"/>
              <a:buChar char="■"/>
              <a:defRPr sz="1800"/>
            </a:lvl2pPr>
            <a:lvl3pPr marL="1371600" lvl="2" indent="-314325" algn="l">
              <a:spcBef>
                <a:spcPts val="600"/>
              </a:spcBef>
              <a:spcAft>
                <a:spcPts val="0"/>
              </a:spcAft>
              <a:buSzPts val="1350"/>
              <a:buChar char="■"/>
              <a:defRPr sz="1800"/>
            </a:lvl3pPr>
            <a:lvl4pPr marL="1828800" lvl="3" indent="-314325" algn="l">
              <a:spcBef>
                <a:spcPts val="600"/>
              </a:spcBef>
              <a:spcAft>
                <a:spcPts val="0"/>
              </a:spcAft>
              <a:buSzPts val="1350"/>
              <a:buChar char="■"/>
              <a:defRPr sz="1800"/>
            </a:lvl4pPr>
            <a:lvl5pPr marL="2286000" lvl="4" indent="-314325" algn="l">
              <a:spcBef>
                <a:spcPts val="600"/>
              </a:spcBef>
              <a:spcAft>
                <a:spcPts val="0"/>
              </a:spcAft>
              <a:buSzPts val="1350"/>
              <a:buChar char="■"/>
              <a:defRPr sz="1800"/>
            </a:lvl5pPr>
            <a:lvl6pPr marL="2743200" lvl="5" indent="-314325" algn="l">
              <a:spcBef>
                <a:spcPts val="360"/>
              </a:spcBef>
              <a:spcAft>
                <a:spcPts val="0"/>
              </a:spcAft>
              <a:buSzPts val="1350"/>
              <a:buChar char="■"/>
              <a:defRPr sz="1800"/>
            </a:lvl6pPr>
            <a:lvl7pPr marL="3200400" lvl="6" indent="-314325" algn="l">
              <a:spcBef>
                <a:spcPts val="360"/>
              </a:spcBef>
              <a:spcAft>
                <a:spcPts val="0"/>
              </a:spcAft>
              <a:buSzPts val="1350"/>
              <a:buChar char="■"/>
              <a:defRPr sz="1800"/>
            </a:lvl7pPr>
            <a:lvl8pPr marL="3657600" lvl="7" indent="-314325" algn="l">
              <a:spcBef>
                <a:spcPts val="360"/>
              </a:spcBef>
              <a:spcAft>
                <a:spcPts val="0"/>
              </a:spcAft>
              <a:buSzPts val="1350"/>
              <a:buChar char="■"/>
              <a:defRPr sz="1800"/>
            </a:lvl8pPr>
            <a:lvl9pPr marL="4114800" lvl="8" indent="-314325" algn="l">
              <a:spcBef>
                <a:spcPts val="360"/>
              </a:spcBef>
              <a:spcAft>
                <a:spcPts val="0"/>
              </a:spcAft>
              <a:buSzPts val="1350"/>
              <a:buChar char="■"/>
              <a:defRPr sz="1800"/>
            </a:lvl9pPr>
          </a:lstStyle>
          <a:p>
            <a:endParaRPr/>
          </a:p>
        </p:txBody>
      </p:sp>
      <p:sp>
        <p:nvSpPr>
          <p:cNvPr id="91" name="Google Shape;91;p57"/>
          <p:cNvSpPr txBox="1">
            <a:spLocks noGrp="1"/>
          </p:cNvSpPr>
          <p:nvPr>
            <p:ph type="body" idx="2"/>
          </p:nvPr>
        </p:nvSpPr>
        <p:spPr>
          <a:xfrm>
            <a:off x="498518" y="1985963"/>
            <a:ext cx="3657600" cy="4140200"/>
          </a:xfrm>
          <a:prstGeom prst="rect">
            <a:avLst/>
          </a:prstGeom>
          <a:noFill/>
          <a:ln>
            <a:noFill/>
          </a:ln>
        </p:spPr>
        <p:txBody>
          <a:bodyPr spcFirstLastPara="1" wrap="square" lIns="91425" tIns="45700" rIns="91425" bIns="45700" anchor="t" anchorCtr="0">
            <a:normAutofit/>
          </a:bodyPr>
          <a:lstStyle>
            <a:lvl1pPr marL="457200" lvl="0" indent="-314325" algn="l">
              <a:spcBef>
                <a:spcPts val="2000"/>
              </a:spcBef>
              <a:spcAft>
                <a:spcPts val="0"/>
              </a:spcAft>
              <a:buSzPts val="1350"/>
              <a:buChar char="■"/>
              <a:defRPr sz="1800"/>
            </a:lvl1pPr>
            <a:lvl2pPr marL="914400" lvl="1" indent="-314325" algn="l">
              <a:spcBef>
                <a:spcPts val="600"/>
              </a:spcBef>
              <a:spcAft>
                <a:spcPts val="0"/>
              </a:spcAft>
              <a:buSzPts val="1350"/>
              <a:buChar char="■"/>
              <a:defRPr sz="1800"/>
            </a:lvl2pPr>
            <a:lvl3pPr marL="1371600" lvl="2" indent="-314325" algn="l">
              <a:spcBef>
                <a:spcPts val="600"/>
              </a:spcBef>
              <a:spcAft>
                <a:spcPts val="0"/>
              </a:spcAft>
              <a:buSzPts val="1350"/>
              <a:buChar char="■"/>
              <a:defRPr sz="1800"/>
            </a:lvl3pPr>
            <a:lvl4pPr marL="1828800" lvl="3" indent="-314325" algn="l">
              <a:spcBef>
                <a:spcPts val="600"/>
              </a:spcBef>
              <a:spcAft>
                <a:spcPts val="0"/>
              </a:spcAft>
              <a:buSzPts val="1350"/>
              <a:buChar char="■"/>
              <a:defRPr sz="1800"/>
            </a:lvl4pPr>
            <a:lvl5pPr marL="2286000" lvl="4" indent="-314325" algn="l">
              <a:spcBef>
                <a:spcPts val="600"/>
              </a:spcBef>
              <a:spcAft>
                <a:spcPts val="0"/>
              </a:spcAft>
              <a:buSzPts val="1350"/>
              <a:buChar char="■"/>
              <a:defRPr sz="1800"/>
            </a:lvl5pPr>
            <a:lvl6pPr marL="2743200" lvl="5" indent="-314325" algn="l">
              <a:spcBef>
                <a:spcPts val="360"/>
              </a:spcBef>
              <a:spcAft>
                <a:spcPts val="0"/>
              </a:spcAft>
              <a:buSzPts val="1350"/>
              <a:buChar char="■"/>
              <a:defRPr sz="1800"/>
            </a:lvl6pPr>
            <a:lvl7pPr marL="3200400" lvl="6" indent="-314325" algn="l">
              <a:spcBef>
                <a:spcPts val="360"/>
              </a:spcBef>
              <a:spcAft>
                <a:spcPts val="0"/>
              </a:spcAft>
              <a:buSzPts val="1350"/>
              <a:buChar char="■"/>
              <a:defRPr sz="1800"/>
            </a:lvl7pPr>
            <a:lvl8pPr marL="3657600" lvl="7" indent="-314325" algn="l">
              <a:spcBef>
                <a:spcPts val="360"/>
              </a:spcBef>
              <a:spcAft>
                <a:spcPts val="0"/>
              </a:spcAft>
              <a:buSzPts val="1350"/>
              <a:buChar char="■"/>
              <a:defRPr sz="1800"/>
            </a:lvl8pPr>
            <a:lvl9pPr marL="4114800" lvl="8" indent="-314325" algn="l">
              <a:spcBef>
                <a:spcPts val="360"/>
              </a:spcBef>
              <a:spcAft>
                <a:spcPts val="0"/>
              </a:spcAft>
              <a:buSzPts val="1350"/>
              <a:buChar char="■"/>
              <a:defRPr sz="1800"/>
            </a:lvl9pPr>
          </a:lstStyle>
          <a:p>
            <a:endParaRPr/>
          </a:p>
        </p:txBody>
      </p:sp>
      <p:sp>
        <p:nvSpPr>
          <p:cNvPr id="92" name="Google Shape;92;p57"/>
          <p:cNvSpPr txBox="1">
            <a:spLocks noGrp="1"/>
          </p:cNvSpPr>
          <p:nvPr>
            <p:ph type="body" idx="3"/>
          </p:nvPr>
        </p:nvSpPr>
        <p:spPr>
          <a:xfrm>
            <a:off x="4410075" y="4169664"/>
            <a:ext cx="3657600" cy="1965960"/>
          </a:xfrm>
          <a:prstGeom prst="rect">
            <a:avLst/>
          </a:prstGeom>
          <a:noFill/>
          <a:ln>
            <a:noFill/>
          </a:ln>
        </p:spPr>
        <p:txBody>
          <a:bodyPr spcFirstLastPara="1" wrap="square" lIns="91425" tIns="45700" rIns="91425" bIns="45700" anchor="t" anchorCtr="0">
            <a:normAutofit/>
          </a:bodyPr>
          <a:lstStyle>
            <a:lvl1pPr marL="457200" lvl="0" indent="-314325" algn="l">
              <a:spcBef>
                <a:spcPts val="2000"/>
              </a:spcBef>
              <a:spcAft>
                <a:spcPts val="0"/>
              </a:spcAft>
              <a:buSzPts val="1350"/>
              <a:buChar char="■"/>
              <a:defRPr sz="1800"/>
            </a:lvl1pPr>
            <a:lvl2pPr marL="914400" lvl="1" indent="-314325" algn="l">
              <a:spcBef>
                <a:spcPts val="600"/>
              </a:spcBef>
              <a:spcAft>
                <a:spcPts val="0"/>
              </a:spcAft>
              <a:buSzPts val="1350"/>
              <a:buChar char="■"/>
              <a:defRPr sz="1800"/>
            </a:lvl2pPr>
            <a:lvl3pPr marL="1371600" lvl="2" indent="-314325" algn="l">
              <a:spcBef>
                <a:spcPts val="600"/>
              </a:spcBef>
              <a:spcAft>
                <a:spcPts val="0"/>
              </a:spcAft>
              <a:buSzPts val="1350"/>
              <a:buChar char="■"/>
              <a:defRPr sz="1800"/>
            </a:lvl3pPr>
            <a:lvl4pPr marL="1828800" lvl="3" indent="-314325" algn="l">
              <a:spcBef>
                <a:spcPts val="600"/>
              </a:spcBef>
              <a:spcAft>
                <a:spcPts val="0"/>
              </a:spcAft>
              <a:buSzPts val="1350"/>
              <a:buChar char="■"/>
              <a:defRPr sz="1800"/>
            </a:lvl4pPr>
            <a:lvl5pPr marL="2286000" lvl="4" indent="-314325" algn="l">
              <a:spcBef>
                <a:spcPts val="600"/>
              </a:spcBef>
              <a:spcAft>
                <a:spcPts val="0"/>
              </a:spcAft>
              <a:buSzPts val="1350"/>
              <a:buChar char="■"/>
              <a:defRPr sz="1800"/>
            </a:lvl5pPr>
            <a:lvl6pPr marL="2743200" lvl="5" indent="-314325" algn="l">
              <a:spcBef>
                <a:spcPts val="360"/>
              </a:spcBef>
              <a:spcAft>
                <a:spcPts val="0"/>
              </a:spcAft>
              <a:buSzPts val="1350"/>
              <a:buChar char="■"/>
              <a:defRPr sz="1800"/>
            </a:lvl6pPr>
            <a:lvl7pPr marL="3200400" lvl="6" indent="-314325" algn="l">
              <a:spcBef>
                <a:spcPts val="360"/>
              </a:spcBef>
              <a:spcAft>
                <a:spcPts val="0"/>
              </a:spcAft>
              <a:buSzPts val="1350"/>
              <a:buChar char="■"/>
              <a:defRPr sz="1800"/>
            </a:lvl7pPr>
            <a:lvl8pPr marL="3657600" lvl="7" indent="-314325" algn="l">
              <a:spcBef>
                <a:spcPts val="360"/>
              </a:spcBef>
              <a:spcAft>
                <a:spcPts val="0"/>
              </a:spcAft>
              <a:buSzPts val="1350"/>
              <a:buChar char="■"/>
              <a:defRPr sz="1800"/>
            </a:lvl8pPr>
            <a:lvl9pPr marL="4114800" lvl="8" indent="-314325" algn="l">
              <a:spcBef>
                <a:spcPts val="360"/>
              </a:spcBef>
              <a:spcAft>
                <a:spcPts val="0"/>
              </a:spcAft>
              <a:buSzPts val="1350"/>
              <a:buChar char="■"/>
              <a:defRPr sz="1800"/>
            </a:lvl9pPr>
          </a:lstStyle>
          <a:p>
            <a:endParaRPr/>
          </a:p>
        </p:txBody>
      </p:sp>
      <p:sp>
        <p:nvSpPr>
          <p:cNvPr id="93" name="Google Shape;93;p57"/>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57"/>
          <p:cNvSpPr txBox="1">
            <a:spLocks noGrp="1"/>
          </p:cNvSpPr>
          <p:nvPr>
            <p:ph type="sldNum" idx="12"/>
          </p:nvPr>
        </p:nvSpPr>
        <p:spPr>
          <a:xfrm>
            <a:off x="6553200" y="6446308"/>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88888"/>
                </a:solidFill>
                <a:latin typeface="Arial"/>
                <a:ea typeface="Arial"/>
                <a:cs typeface="Arial"/>
                <a:sym typeface="Arial"/>
              </a:defRPr>
            </a:lvl1pPr>
            <a:lvl2pPr marL="0" lvl="1" indent="0" algn="r">
              <a:spcBef>
                <a:spcPts val="0"/>
              </a:spcBef>
              <a:spcAft>
                <a:spcPts val="0"/>
              </a:spcAft>
              <a:buNone/>
              <a:defRPr sz="1200">
                <a:solidFill>
                  <a:srgbClr val="888888"/>
                </a:solidFill>
                <a:latin typeface="Arial"/>
                <a:ea typeface="Arial"/>
                <a:cs typeface="Arial"/>
                <a:sym typeface="Arial"/>
              </a:defRPr>
            </a:lvl2pPr>
            <a:lvl3pPr marL="0" lvl="2" indent="0" algn="r">
              <a:spcBef>
                <a:spcPts val="0"/>
              </a:spcBef>
              <a:spcAft>
                <a:spcPts val="0"/>
              </a:spcAft>
              <a:buNone/>
              <a:defRPr sz="1200">
                <a:solidFill>
                  <a:srgbClr val="888888"/>
                </a:solidFill>
                <a:latin typeface="Arial"/>
                <a:ea typeface="Arial"/>
                <a:cs typeface="Arial"/>
                <a:sym typeface="Arial"/>
              </a:defRPr>
            </a:lvl3pPr>
            <a:lvl4pPr marL="0" lvl="3" indent="0" algn="r">
              <a:spcBef>
                <a:spcPts val="0"/>
              </a:spcBef>
              <a:spcAft>
                <a:spcPts val="0"/>
              </a:spcAft>
              <a:buNone/>
              <a:defRPr sz="1200">
                <a:solidFill>
                  <a:srgbClr val="888888"/>
                </a:solidFill>
                <a:latin typeface="Arial"/>
                <a:ea typeface="Arial"/>
                <a:cs typeface="Arial"/>
                <a:sym typeface="Arial"/>
              </a:defRPr>
            </a:lvl4pPr>
            <a:lvl5pPr marL="0" lvl="4" indent="0" algn="r">
              <a:spcBef>
                <a:spcPts val="0"/>
              </a:spcBef>
              <a:spcAft>
                <a:spcPts val="0"/>
              </a:spcAft>
              <a:buNone/>
              <a:defRPr sz="1200">
                <a:solidFill>
                  <a:srgbClr val="888888"/>
                </a:solidFill>
                <a:latin typeface="Arial"/>
                <a:ea typeface="Arial"/>
                <a:cs typeface="Arial"/>
                <a:sym typeface="Arial"/>
              </a:defRPr>
            </a:lvl5pPr>
            <a:lvl6pPr marL="0" lvl="5" indent="0" algn="r">
              <a:spcBef>
                <a:spcPts val="0"/>
              </a:spcBef>
              <a:spcAft>
                <a:spcPts val="0"/>
              </a:spcAft>
              <a:buNone/>
              <a:defRPr sz="1200">
                <a:solidFill>
                  <a:srgbClr val="888888"/>
                </a:solidFill>
                <a:latin typeface="Arial"/>
                <a:ea typeface="Arial"/>
                <a:cs typeface="Arial"/>
                <a:sym typeface="Arial"/>
              </a:defRPr>
            </a:lvl6pPr>
            <a:lvl7pPr marL="0" lvl="6" indent="0" algn="r">
              <a:spcBef>
                <a:spcPts val="0"/>
              </a:spcBef>
              <a:spcAft>
                <a:spcPts val="0"/>
              </a:spcAft>
              <a:buNone/>
              <a:defRPr sz="1200">
                <a:solidFill>
                  <a:srgbClr val="888888"/>
                </a:solidFill>
                <a:latin typeface="Arial"/>
                <a:ea typeface="Arial"/>
                <a:cs typeface="Arial"/>
                <a:sym typeface="Arial"/>
              </a:defRPr>
            </a:lvl7pPr>
            <a:lvl8pPr marL="0" lvl="7" indent="0" algn="r">
              <a:spcBef>
                <a:spcPts val="0"/>
              </a:spcBef>
              <a:spcAft>
                <a:spcPts val="0"/>
              </a:spcAft>
              <a:buNone/>
              <a:defRPr sz="1200">
                <a:solidFill>
                  <a:srgbClr val="888888"/>
                </a:solidFill>
                <a:latin typeface="Arial"/>
                <a:ea typeface="Arial"/>
                <a:cs typeface="Arial"/>
                <a:sym typeface="Arial"/>
              </a:defRPr>
            </a:lvl8pPr>
            <a:lvl9pPr marL="0" lvl="8" indent="0" algn="r">
              <a:spcBef>
                <a:spcPts val="0"/>
              </a:spcBef>
              <a:spcAft>
                <a:spcPts val="0"/>
              </a:spcAft>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4 Content">
  <p:cSld name="4 Content">
    <p:spTree>
      <p:nvGrpSpPr>
        <p:cNvPr id="1" name="Shape 95"/>
        <p:cNvGrpSpPr/>
        <p:nvPr/>
      </p:nvGrpSpPr>
      <p:grpSpPr>
        <a:xfrm>
          <a:off x="0" y="0"/>
          <a:ext cx="0" cy="0"/>
          <a:chOff x="0" y="0"/>
          <a:chExt cx="0" cy="0"/>
        </a:xfrm>
      </p:grpSpPr>
      <p:sp>
        <p:nvSpPr>
          <p:cNvPr id="96" name="Google Shape;96;p58"/>
          <p:cNvSpPr txBox="1">
            <a:spLocks noGrp="1"/>
          </p:cNvSpPr>
          <p:nvPr>
            <p:ph type="title"/>
          </p:nvPr>
        </p:nvSpPr>
        <p:spPr>
          <a:xfrm>
            <a:off x="498475" y="484188"/>
            <a:ext cx="7556500" cy="1116012"/>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58"/>
          <p:cNvSpPr txBox="1">
            <a:spLocks noGrp="1"/>
          </p:cNvSpPr>
          <p:nvPr>
            <p:ph type="body" idx="1"/>
          </p:nvPr>
        </p:nvSpPr>
        <p:spPr>
          <a:xfrm>
            <a:off x="502920" y="1985963"/>
            <a:ext cx="3657413" cy="1965960"/>
          </a:xfrm>
          <a:prstGeom prst="rect">
            <a:avLst/>
          </a:prstGeom>
          <a:noFill/>
          <a:ln>
            <a:noFill/>
          </a:ln>
        </p:spPr>
        <p:txBody>
          <a:bodyPr spcFirstLastPara="1" wrap="square" lIns="91425" tIns="45700" rIns="91425" bIns="45700" anchor="t" anchorCtr="0">
            <a:normAutofit/>
          </a:bodyPr>
          <a:lstStyle>
            <a:lvl1pPr marL="457200" lvl="0" indent="-314325" algn="l">
              <a:spcBef>
                <a:spcPts val="2000"/>
              </a:spcBef>
              <a:spcAft>
                <a:spcPts val="0"/>
              </a:spcAft>
              <a:buSzPts val="1350"/>
              <a:buChar char="■"/>
              <a:defRPr sz="1800"/>
            </a:lvl1pPr>
            <a:lvl2pPr marL="914400" lvl="1" indent="-314325" algn="l">
              <a:spcBef>
                <a:spcPts val="600"/>
              </a:spcBef>
              <a:spcAft>
                <a:spcPts val="0"/>
              </a:spcAft>
              <a:buSzPts val="1350"/>
              <a:buChar char="■"/>
              <a:defRPr sz="1800"/>
            </a:lvl2pPr>
            <a:lvl3pPr marL="1371600" lvl="2" indent="-314325" algn="l">
              <a:spcBef>
                <a:spcPts val="600"/>
              </a:spcBef>
              <a:spcAft>
                <a:spcPts val="0"/>
              </a:spcAft>
              <a:buSzPts val="1350"/>
              <a:buChar char="■"/>
              <a:defRPr sz="1800"/>
            </a:lvl3pPr>
            <a:lvl4pPr marL="1828800" lvl="3" indent="-314325" algn="l">
              <a:spcBef>
                <a:spcPts val="600"/>
              </a:spcBef>
              <a:spcAft>
                <a:spcPts val="0"/>
              </a:spcAft>
              <a:buSzPts val="1350"/>
              <a:buChar char="■"/>
              <a:defRPr sz="1800"/>
            </a:lvl4pPr>
            <a:lvl5pPr marL="2286000" lvl="4" indent="-314325" algn="l">
              <a:spcBef>
                <a:spcPts val="600"/>
              </a:spcBef>
              <a:spcAft>
                <a:spcPts val="0"/>
              </a:spcAft>
              <a:buSzPts val="1350"/>
              <a:buChar char="■"/>
              <a:defRPr sz="1800"/>
            </a:lvl5pPr>
            <a:lvl6pPr marL="2743200" lvl="5" indent="-314325" algn="l">
              <a:spcBef>
                <a:spcPts val="360"/>
              </a:spcBef>
              <a:spcAft>
                <a:spcPts val="0"/>
              </a:spcAft>
              <a:buSzPts val="1350"/>
              <a:buChar char="■"/>
              <a:defRPr sz="1800"/>
            </a:lvl6pPr>
            <a:lvl7pPr marL="3200400" lvl="6" indent="-314325" algn="l">
              <a:spcBef>
                <a:spcPts val="360"/>
              </a:spcBef>
              <a:spcAft>
                <a:spcPts val="0"/>
              </a:spcAft>
              <a:buSzPts val="1350"/>
              <a:buChar char="■"/>
              <a:defRPr sz="1800"/>
            </a:lvl7pPr>
            <a:lvl8pPr marL="3657600" lvl="7" indent="-314325" algn="l">
              <a:spcBef>
                <a:spcPts val="360"/>
              </a:spcBef>
              <a:spcAft>
                <a:spcPts val="0"/>
              </a:spcAft>
              <a:buSzPts val="1350"/>
              <a:buChar char="■"/>
              <a:defRPr sz="1800"/>
            </a:lvl8pPr>
            <a:lvl9pPr marL="4114800" lvl="8" indent="-314325" algn="l">
              <a:spcBef>
                <a:spcPts val="360"/>
              </a:spcBef>
              <a:spcAft>
                <a:spcPts val="0"/>
              </a:spcAft>
              <a:buSzPts val="1350"/>
              <a:buChar char="■"/>
              <a:defRPr sz="1800"/>
            </a:lvl9pPr>
          </a:lstStyle>
          <a:p>
            <a:endParaRPr/>
          </a:p>
        </p:txBody>
      </p:sp>
      <p:sp>
        <p:nvSpPr>
          <p:cNvPr id="98" name="Google Shape;98;p58"/>
          <p:cNvSpPr txBox="1">
            <a:spLocks noGrp="1"/>
          </p:cNvSpPr>
          <p:nvPr>
            <p:ph type="body" idx="2"/>
          </p:nvPr>
        </p:nvSpPr>
        <p:spPr>
          <a:xfrm>
            <a:off x="502920" y="4164965"/>
            <a:ext cx="3657413" cy="1965960"/>
          </a:xfrm>
          <a:prstGeom prst="rect">
            <a:avLst/>
          </a:prstGeom>
          <a:noFill/>
          <a:ln>
            <a:noFill/>
          </a:ln>
        </p:spPr>
        <p:txBody>
          <a:bodyPr spcFirstLastPara="1" wrap="square" lIns="91425" tIns="45700" rIns="91425" bIns="45700" anchor="t" anchorCtr="0">
            <a:normAutofit/>
          </a:bodyPr>
          <a:lstStyle>
            <a:lvl1pPr marL="457200" lvl="0" indent="-314325" algn="l">
              <a:spcBef>
                <a:spcPts val="2000"/>
              </a:spcBef>
              <a:spcAft>
                <a:spcPts val="0"/>
              </a:spcAft>
              <a:buSzPts val="1350"/>
              <a:buChar char="■"/>
              <a:defRPr sz="1800"/>
            </a:lvl1pPr>
            <a:lvl2pPr marL="914400" lvl="1" indent="-314325" algn="l">
              <a:spcBef>
                <a:spcPts val="600"/>
              </a:spcBef>
              <a:spcAft>
                <a:spcPts val="0"/>
              </a:spcAft>
              <a:buSzPts val="1350"/>
              <a:buChar char="■"/>
              <a:defRPr sz="1800"/>
            </a:lvl2pPr>
            <a:lvl3pPr marL="1371600" lvl="2" indent="-314325" algn="l">
              <a:spcBef>
                <a:spcPts val="600"/>
              </a:spcBef>
              <a:spcAft>
                <a:spcPts val="0"/>
              </a:spcAft>
              <a:buSzPts val="1350"/>
              <a:buChar char="■"/>
              <a:defRPr sz="1800"/>
            </a:lvl3pPr>
            <a:lvl4pPr marL="1828800" lvl="3" indent="-314325" algn="l">
              <a:spcBef>
                <a:spcPts val="600"/>
              </a:spcBef>
              <a:spcAft>
                <a:spcPts val="0"/>
              </a:spcAft>
              <a:buSzPts val="1350"/>
              <a:buChar char="■"/>
              <a:defRPr sz="1800"/>
            </a:lvl4pPr>
            <a:lvl5pPr marL="2286000" lvl="4" indent="-314325" algn="l">
              <a:spcBef>
                <a:spcPts val="600"/>
              </a:spcBef>
              <a:spcAft>
                <a:spcPts val="0"/>
              </a:spcAft>
              <a:buSzPts val="1350"/>
              <a:buChar char="■"/>
              <a:defRPr sz="1800"/>
            </a:lvl5pPr>
            <a:lvl6pPr marL="2743200" lvl="5" indent="-314325" algn="l">
              <a:spcBef>
                <a:spcPts val="360"/>
              </a:spcBef>
              <a:spcAft>
                <a:spcPts val="0"/>
              </a:spcAft>
              <a:buSzPts val="1350"/>
              <a:buChar char="■"/>
              <a:defRPr sz="1800"/>
            </a:lvl6pPr>
            <a:lvl7pPr marL="3200400" lvl="6" indent="-314325" algn="l">
              <a:spcBef>
                <a:spcPts val="360"/>
              </a:spcBef>
              <a:spcAft>
                <a:spcPts val="0"/>
              </a:spcAft>
              <a:buSzPts val="1350"/>
              <a:buChar char="■"/>
              <a:defRPr sz="1800"/>
            </a:lvl7pPr>
            <a:lvl8pPr marL="3657600" lvl="7" indent="-314325" algn="l">
              <a:spcBef>
                <a:spcPts val="360"/>
              </a:spcBef>
              <a:spcAft>
                <a:spcPts val="0"/>
              </a:spcAft>
              <a:buSzPts val="1350"/>
              <a:buChar char="■"/>
              <a:defRPr sz="1800"/>
            </a:lvl8pPr>
            <a:lvl9pPr marL="4114800" lvl="8" indent="-314325" algn="l">
              <a:spcBef>
                <a:spcPts val="360"/>
              </a:spcBef>
              <a:spcAft>
                <a:spcPts val="0"/>
              </a:spcAft>
              <a:buSzPts val="1350"/>
              <a:buChar char="■"/>
              <a:defRPr sz="1800"/>
            </a:lvl9pPr>
          </a:lstStyle>
          <a:p>
            <a:endParaRPr/>
          </a:p>
        </p:txBody>
      </p:sp>
      <p:sp>
        <p:nvSpPr>
          <p:cNvPr id="99" name="Google Shape;99;p58"/>
          <p:cNvSpPr txBox="1">
            <a:spLocks noGrp="1"/>
          </p:cNvSpPr>
          <p:nvPr>
            <p:ph type="body" idx="3"/>
          </p:nvPr>
        </p:nvSpPr>
        <p:spPr>
          <a:xfrm>
            <a:off x="4410075" y="1985963"/>
            <a:ext cx="3657600" cy="1965960"/>
          </a:xfrm>
          <a:prstGeom prst="rect">
            <a:avLst/>
          </a:prstGeom>
          <a:noFill/>
          <a:ln>
            <a:noFill/>
          </a:ln>
        </p:spPr>
        <p:txBody>
          <a:bodyPr spcFirstLastPara="1" wrap="square" lIns="91425" tIns="45700" rIns="91425" bIns="45700" anchor="t" anchorCtr="0">
            <a:normAutofit/>
          </a:bodyPr>
          <a:lstStyle>
            <a:lvl1pPr marL="457200" lvl="0" indent="-314325" algn="l">
              <a:spcBef>
                <a:spcPts val="2000"/>
              </a:spcBef>
              <a:spcAft>
                <a:spcPts val="0"/>
              </a:spcAft>
              <a:buSzPts val="1350"/>
              <a:buChar char="■"/>
              <a:defRPr sz="1800"/>
            </a:lvl1pPr>
            <a:lvl2pPr marL="914400" lvl="1" indent="-314325" algn="l">
              <a:spcBef>
                <a:spcPts val="600"/>
              </a:spcBef>
              <a:spcAft>
                <a:spcPts val="0"/>
              </a:spcAft>
              <a:buSzPts val="1350"/>
              <a:buChar char="■"/>
              <a:defRPr sz="1800"/>
            </a:lvl2pPr>
            <a:lvl3pPr marL="1371600" lvl="2" indent="-314325" algn="l">
              <a:spcBef>
                <a:spcPts val="600"/>
              </a:spcBef>
              <a:spcAft>
                <a:spcPts val="0"/>
              </a:spcAft>
              <a:buSzPts val="1350"/>
              <a:buChar char="■"/>
              <a:defRPr sz="1800"/>
            </a:lvl3pPr>
            <a:lvl4pPr marL="1828800" lvl="3" indent="-314325" algn="l">
              <a:spcBef>
                <a:spcPts val="600"/>
              </a:spcBef>
              <a:spcAft>
                <a:spcPts val="0"/>
              </a:spcAft>
              <a:buSzPts val="1350"/>
              <a:buChar char="■"/>
              <a:defRPr sz="1800"/>
            </a:lvl4pPr>
            <a:lvl5pPr marL="2286000" lvl="4" indent="-314325" algn="l">
              <a:spcBef>
                <a:spcPts val="600"/>
              </a:spcBef>
              <a:spcAft>
                <a:spcPts val="0"/>
              </a:spcAft>
              <a:buSzPts val="1350"/>
              <a:buChar char="■"/>
              <a:defRPr sz="1800"/>
            </a:lvl5pPr>
            <a:lvl6pPr marL="2743200" lvl="5" indent="-314325" algn="l">
              <a:spcBef>
                <a:spcPts val="360"/>
              </a:spcBef>
              <a:spcAft>
                <a:spcPts val="0"/>
              </a:spcAft>
              <a:buSzPts val="1350"/>
              <a:buChar char="■"/>
              <a:defRPr sz="1800"/>
            </a:lvl6pPr>
            <a:lvl7pPr marL="3200400" lvl="6" indent="-314325" algn="l">
              <a:spcBef>
                <a:spcPts val="360"/>
              </a:spcBef>
              <a:spcAft>
                <a:spcPts val="0"/>
              </a:spcAft>
              <a:buSzPts val="1350"/>
              <a:buChar char="■"/>
              <a:defRPr sz="1800"/>
            </a:lvl7pPr>
            <a:lvl8pPr marL="3657600" lvl="7" indent="-314325" algn="l">
              <a:spcBef>
                <a:spcPts val="360"/>
              </a:spcBef>
              <a:spcAft>
                <a:spcPts val="0"/>
              </a:spcAft>
              <a:buSzPts val="1350"/>
              <a:buChar char="■"/>
              <a:defRPr sz="1800"/>
            </a:lvl8pPr>
            <a:lvl9pPr marL="4114800" lvl="8" indent="-314325" algn="l">
              <a:spcBef>
                <a:spcPts val="360"/>
              </a:spcBef>
              <a:spcAft>
                <a:spcPts val="0"/>
              </a:spcAft>
              <a:buSzPts val="1350"/>
              <a:buChar char="■"/>
              <a:defRPr sz="1800"/>
            </a:lvl9pPr>
          </a:lstStyle>
          <a:p>
            <a:endParaRPr/>
          </a:p>
        </p:txBody>
      </p:sp>
      <p:sp>
        <p:nvSpPr>
          <p:cNvPr id="100" name="Google Shape;100;p58"/>
          <p:cNvSpPr txBox="1">
            <a:spLocks noGrp="1"/>
          </p:cNvSpPr>
          <p:nvPr>
            <p:ph type="body" idx="4"/>
          </p:nvPr>
        </p:nvSpPr>
        <p:spPr>
          <a:xfrm>
            <a:off x="4410075" y="4169664"/>
            <a:ext cx="3657600" cy="1965960"/>
          </a:xfrm>
          <a:prstGeom prst="rect">
            <a:avLst/>
          </a:prstGeom>
          <a:noFill/>
          <a:ln>
            <a:noFill/>
          </a:ln>
        </p:spPr>
        <p:txBody>
          <a:bodyPr spcFirstLastPara="1" wrap="square" lIns="91425" tIns="45700" rIns="91425" bIns="45700" anchor="t" anchorCtr="0">
            <a:normAutofit/>
          </a:bodyPr>
          <a:lstStyle>
            <a:lvl1pPr marL="457200" lvl="0" indent="-314325" algn="l">
              <a:spcBef>
                <a:spcPts val="2000"/>
              </a:spcBef>
              <a:spcAft>
                <a:spcPts val="0"/>
              </a:spcAft>
              <a:buSzPts val="1350"/>
              <a:buChar char="■"/>
              <a:defRPr sz="1800"/>
            </a:lvl1pPr>
            <a:lvl2pPr marL="914400" lvl="1" indent="-314325" algn="l">
              <a:spcBef>
                <a:spcPts val="600"/>
              </a:spcBef>
              <a:spcAft>
                <a:spcPts val="0"/>
              </a:spcAft>
              <a:buSzPts val="1350"/>
              <a:buChar char="■"/>
              <a:defRPr sz="1800"/>
            </a:lvl2pPr>
            <a:lvl3pPr marL="1371600" lvl="2" indent="-314325" algn="l">
              <a:spcBef>
                <a:spcPts val="600"/>
              </a:spcBef>
              <a:spcAft>
                <a:spcPts val="0"/>
              </a:spcAft>
              <a:buSzPts val="1350"/>
              <a:buChar char="■"/>
              <a:defRPr sz="1800"/>
            </a:lvl3pPr>
            <a:lvl4pPr marL="1828800" lvl="3" indent="-314325" algn="l">
              <a:spcBef>
                <a:spcPts val="600"/>
              </a:spcBef>
              <a:spcAft>
                <a:spcPts val="0"/>
              </a:spcAft>
              <a:buSzPts val="1350"/>
              <a:buChar char="■"/>
              <a:defRPr sz="1800"/>
            </a:lvl4pPr>
            <a:lvl5pPr marL="2286000" lvl="4" indent="-314325" algn="l">
              <a:spcBef>
                <a:spcPts val="600"/>
              </a:spcBef>
              <a:spcAft>
                <a:spcPts val="0"/>
              </a:spcAft>
              <a:buSzPts val="1350"/>
              <a:buChar char="■"/>
              <a:defRPr sz="1800"/>
            </a:lvl5pPr>
            <a:lvl6pPr marL="2743200" lvl="5" indent="-314325" algn="l">
              <a:spcBef>
                <a:spcPts val="360"/>
              </a:spcBef>
              <a:spcAft>
                <a:spcPts val="0"/>
              </a:spcAft>
              <a:buSzPts val="1350"/>
              <a:buChar char="■"/>
              <a:defRPr sz="1800"/>
            </a:lvl6pPr>
            <a:lvl7pPr marL="3200400" lvl="6" indent="-314325" algn="l">
              <a:spcBef>
                <a:spcPts val="360"/>
              </a:spcBef>
              <a:spcAft>
                <a:spcPts val="0"/>
              </a:spcAft>
              <a:buSzPts val="1350"/>
              <a:buChar char="■"/>
              <a:defRPr sz="1800"/>
            </a:lvl7pPr>
            <a:lvl8pPr marL="3657600" lvl="7" indent="-314325" algn="l">
              <a:spcBef>
                <a:spcPts val="360"/>
              </a:spcBef>
              <a:spcAft>
                <a:spcPts val="0"/>
              </a:spcAft>
              <a:buSzPts val="1350"/>
              <a:buChar char="■"/>
              <a:defRPr sz="1800"/>
            </a:lvl8pPr>
            <a:lvl9pPr marL="4114800" lvl="8" indent="-314325" algn="l">
              <a:spcBef>
                <a:spcPts val="360"/>
              </a:spcBef>
              <a:spcAft>
                <a:spcPts val="0"/>
              </a:spcAft>
              <a:buSzPts val="1350"/>
              <a:buChar char="■"/>
              <a:defRPr sz="1800"/>
            </a:lvl9pPr>
          </a:lstStyle>
          <a:p>
            <a:endParaRPr/>
          </a:p>
        </p:txBody>
      </p:sp>
      <p:sp>
        <p:nvSpPr>
          <p:cNvPr id="101" name="Google Shape;101;p58"/>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58"/>
          <p:cNvSpPr txBox="1">
            <a:spLocks noGrp="1"/>
          </p:cNvSpPr>
          <p:nvPr>
            <p:ph type="sldNum" idx="12"/>
          </p:nvPr>
        </p:nvSpPr>
        <p:spPr>
          <a:xfrm>
            <a:off x="6553200" y="6423025"/>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88888"/>
                </a:solidFill>
                <a:latin typeface="Arial"/>
                <a:ea typeface="Arial"/>
                <a:cs typeface="Arial"/>
                <a:sym typeface="Arial"/>
              </a:defRPr>
            </a:lvl1pPr>
            <a:lvl2pPr marL="0" lvl="1" indent="0" algn="r">
              <a:spcBef>
                <a:spcPts val="0"/>
              </a:spcBef>
              <a:spcAft>
                <a:spcPts val="0"/>
              </a:spcAft>
              <a:buNone/>
              <a:defRPr sz="1200">
                <a:solidFill>
                  <a:srgbClr val="888888"/>
                </a:solidFill>
                <a:latin typeface="Arial"/>
                <a:ea typeface="Arial"/>
                <a:cs typeface="Arial"/>
                <a:sym typeface="Arial"/>
              </a:defRPr>
            </a:lvl2pPr>
            <a:lvl3pPr marL="0" lvl="2" indent="0" algn="r">
              <a:spcBef>
                <a:spcPts val="0"/>
              </a:spcBef>
              <a:spcAft>
                <a:spcPts val="0"/>
              </a:spcAft>
              <a:buNone/>
              <a:defRPr sz="1200">
                <a:solidFill>
                  <a:srgbClr val="888888"/>
                </a:solidFill>
                <a:latin typeface="Arial"/>
                <a:ea typeface="Arial"/>
                <a:cs typeface="Arial"/>
                <a:sym typeface="Arial"/>
              </a:defRPr>
            </a:lvl3pPr>
            <a:lvl4pPr marL="0" lvl="3" indent="0" algn="r">
              <a:spcBef>
                <a:spcPts val="0"/>
              </a:spcBef>
              <a:spcAft>
                <a:spcPts val="0"/>
              </a:spcAft>
              <a:buNone/>
              <a:defRPr sz="1200">
                <a:solidFill>
                  <a:srgbClr val="888888"/>
                </a:solidFill>
                <a:latin typeface="Arial"/>
                <a:ea typeface="Arial"/>
                <a:cs typeface="Arial"/>
                <a:sym typeface="Arial"/>
              </a:defRPr>
            </a:lvl4pPr>
            <a:lvl5pPr marL="0" lvl="4" indent="0" algn="r">
              <a:spcBef>
                <a:spcPts val="0"/>
              </a:spcBef>
              <a:spcAft>
                <a:spcPts val="0"/>
              </a:spcAft>
              <a:buNone/>
              <a:defRPr sz="1200">
                <a:solidFill>
                  <a:srgbClr val="888888"/>
                </a:solidFill>
                <a:latin typeface="Arial"/>
                <a:ea typeface="Arial"/>
                <a:cs typeface="Arial"/>
                <a:sym typeface="Arial"/>
              </a:defRPr>
            </a:lvl5pPr>
            <a:lvl6pPr marL="0" lvl="5" indent="0" algn="r">
              <a:spcBef>
                <a:spcPts val="0"/>
              </a:spcBef>
              <a:spcAft>
                <a:spcPts val="0"/>
              </a:spcAft>
              <a:buNone/>
              <a:defRPr sz="1200">
                <a:solidFill>
                  <a:srgbClr val="888888"/>
                </a:solidFill>
                <a:latin typeface="Arial"/>
                <a:ea typeface="Arial"/>
                <a:cs typeface="Arial"/>
                <a:sym typeface="Arial"/>
              </a:defRPr>
            </a:lvl6pPr>
            <a:lvl7pPr marL="0" lvl="6" indent="0" algn="r">
              <a:spcBef>
                <a:spcPts val="0"/>
              </a:spcBef>
              <a:spcAft>
                <a:spcPts val="0"/>
              </a:spcAft>
              <a:buNone/>
              <a:defRPr sz="1200">
                <a:solidFill>
                  <a:srgbClr val="888888"/>
                </a:solidFill>
                <a:latin typeface="Arial"/>
                <a:ea typeface="Arial"/>
                <a:cs typeface="Arial"/>
                <a:sym typeface="Arial"/>
              </a:defRPr>
            </a:lvl7pPr>
            <a:lvl8pPr marL="0" lvl="7" indent="0" algn="r">
              <a:spcBef>
                <a:spcPts val="0"/>
              </a:spcBef>
              <a:spcAft>
                <a:spcPts val="0"/>
              </a:spcAft>
              <a:buNone/>
              <a:defRPr sz="1200">
                <a:solidFill>
                  <a:srgbClr val="888888"/>
                </a:solidFill>
                <a:latin typeface="Arial"/>
                <a:ea typeface="Arial"/>
                <a:cs typeface="Arial"/>
                <a:sym typeface="Arial"/>
              </a:defRPr>
            </a:lvl8pPr>
            <a:lvl9pPr marL="0" lvl="8" indent="0" algn="r">
              <a:spcBef>
                <a:spcPts val="0"/>
              </a:spcBef>
              <a:spcAft>
                <a:spcPts val="0"/>
              </a:spcAft>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3"/>
        <p:cNvGrpSpPr/>
        <p:nvPr/>
      </p:nvGrpSpPr>
      <p:grpSpPr>
        <a:xfrm>
          <a:off x="0" y="0"/>
          <a:ext cx="0" cy="0"/>
          <a:chOff x="0" y="0"/>
          <a:chExt cx="0" cy="0"/>
        </a:xfrm>
      </p:grpSpPr>
      <p:sp>
        <p:nvSpPr>
          <p:cNvPr id="104" name="Google Shape;104;p59"/>
          <p:cNvSpPr txBox="1"/>
          <p:nvPr/>
        </p:nvSpPr>
        <p:spPr>
          <a:xfrm>
            <a:off x="3989388" y="3370263"/>
            <a:ext cx="220662" cy="369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a:solidFill>
                  <a:srgbClr val="95B3D7"/>
                </a:solidFill>
                <a:latin typeface="Arial"/>
                <a:ea typeface="Arial"/>
                <a:cs typeface="Arial"/>
                <a:sym typeface="Arial"/>
              </a:rPr>
              <a:t>+ </a:t>
            </a:r>
            <a:endParaRPr/>
          </a:p>
        </p:txBody>
      </p:sp>
      <p:sp>
        <p:nvSpPr>
          <p:cNvPr id="105" name="Google Shape;105;p59"/>
          <p:cNvSpPr txBox="1">
            <a:spLocks noGrp="1"/>
          </p:cNvSpPr>
          <p:nvPr>
            <p:ph type="title"/>
          </p:nvPr>
        </p:nvSpPr>
        <p:spPr>
          <a:xfrm>
            <a:off x="4169404" y="3124200"/>
            <a:ext cx="3898272" cy="8715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SzPts val="1400"/>
              <a:buNone/>
              <a:defRPr sz="26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59"/>
          <p:cNvSpPr>
            <a:spLocks noGrp="1"/>
          </p:cNvSpPr>
          <p:nvPr>
            <p:ph type="pic" idx="2"/>
          </p:nvPr>
        </p:nvSpPr>
        <p:spPr>
          <a:xfrm>
            <a:off x="277906" y="228600"/>
            <a:ext cx="3460658" cy="6345238"/>
          </a:xfrm>
          <a:prstGeom prst="rect">
            <a:avLst/>
          </a:prstGeom>
          <a:noFill/>
          <a:ln>
            <a:noFill/>
          </a:ln>
        </p:spPr>
      </p:sp>
      <p:sp>
        <p:nvSpPr>
          <p:cNvPr id="107" name="Google Shape;107;p59"/>
          <p:cNvSpPr txBox="1">
            <a:spLocks noGrp="1"/>
          </p:cNvSpPr>
          <p:nvPr>
            <p:ph type="body" idx="1"/>
          </p:nvPr>
        </p:nvSpPr>
        <p:spPr>
          <a:xfrm>
            <a:off x="4169404" y="3995737"/>
            <a:ext cx="3898272" cy="2147888"/>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SzPts val="1350"/>
              <a:buNone/>
              <a:defRPr sz="1800"/>
            </a:lvl1pPr>
            <a:lvl2pPr marL="914400" lvl="1" indent="-228600" algn="l">
              <a:spcBef>
                <a:spcPts val="600"/>
              </a:spcBef>
              <a:spcAft>
                <a:spcPts val="0"/>
              </a:spcAft>
              <a:buSzPts val="900"/>
              <a:buNone/>
              <a:defRPr sz="1200"/>
            </a:lvl2pPr>
            <a:lvl3pPr marL="1371600" lvl="2" indent="-228600" algn="l">
              <a:spcBef>
                <a:spcPts val="600"/>
              </a:spcBef>
              <a:spcAft>
                <a:spcPts val="0"/>
              </a:spcAft>
              <a:buSzPts val="750"/>
              <a:buNone/>
              <a:defRPr sz="1000"/>
            </a:lvl3pPr>
            <a:lvl4pPr marL="1828800" lvl="3" indent="-228600" algn="l">
              <a:spcBef>
                <a:spcPts val="600"/>
              </a:spcBef>
              <a:spcAft>
                <a:spcPts val="0"/>
              </a:spcAft>
              <a:buSzPts val="675"/>
              <a:buNone/>
              <a:defRPr sz="900"/>
            </a:lvl4pPr>
            <a:lvl5pPr marL="2286000" lvl="4" indent="-228600" algn="l">
              <a:spcBef>
                <a:spcPts val="600"/>
              </a:spcBef>
              <a:spcAft>
                <a:spcPts val="0"/>
              </a:spcAft>
              <a:buSzPts val="675"/>
              <a:buNone/>
              <a:defRPr sz="900"/>
            </a:lvl5pPr>
            <a:lvl6pPr marL="2743200" lvl="5" indent="-228600" algn="l">
              <a:spcBef>
                <a:spcPts val="180"/>
              </a:spcBef>
              <a:spcAft>
                <a:spcPts val="0"/>
              </a:spcAft>
              <a:buSzPts val="675"/>
              <a:buNone/>
              <a:defRPr sz="900"/>
            </a:lvl6pPr>
            <a:lvl7pPr marL="3200400" lvl="6" indent="-228600" algn="l">
              <a:spcBef>
                <a:spcPts val="180"/>
              </a:spcBef>
              <a:spcAft>
                <a:spcPts val="0"/>
              </a:spcAft>
              <a:buSzPts val="675"/>
              <a:buNone/>
              <a:defRPr sz="900"/>
            </a:lvl7pPr>
            <a:lvl8pPr marL="3657600" lvl="7" indent="-228600" algn="l">
              <a:spcBef>
                <a:spcPts val="180"/>
              </a:spcBef>
              <a:spcAft>
                <a:spcPts val="0"/>
              </a:spcAft>
              <a:buSzPts val="675"/>
              <a:buNone/>
              <a:defRPr sz="900"/>
            </a:lvl8pPr>
            <a:lvl9pPr marL="4114800" lvl="8" indent="-228600" algn="l">
              <a:spcBef>
                <a:spcPts val="180"/>
              </a:spcBef>
              <a:spcAft>
                <a:spcPts val="0"/>
              </a:spcAft>
              <a:buSzPts val="675"/>
              <a:buNone/>
              <a:defRPr sz="900"/>
            </a:lvl9pPr>
          </a:lstStyle>
          <a:p>
            <a:endParaRPr/>
          </a:p>
        </p:txBody>
      </p:sp>
      <p:sp>
        <p:nvSpPr>
          <p:cNvPr id="108" name="Google Shape;108;p59"/>
          <p:cNvSpPr txBox="1">
            <a:spLocks noGrp="1"/>
          </p:cNvSpPr>
          <p:nvPr>
            <p:ph type="ftr" idx="11"/>
          </p:nvPr>
        </p:nvSpPr>
        <p:spPr>
          <a:xfrm>
            <a:off x="4191000" y="6423025"/>
            <a:ext cx="300513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59"/>
          <p:cNvSpPr txBox="1">
            <a:spLocks noGrp="1"/>
          </p:cNvSpPr>
          <p:nvPr>
            <p:ph type="sldNum" idx="12"/>
          </p:nvPr>
        </p:nvSpPr>
        <p:spPr>
          <a:xfrm>
            <a:off x="6553200" y="6423025"/>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88888"/>
                </a:solidFill>
                <a:latin typeface="Arial"/>
                <a:ea typeface="Arial"/>
                <a:cs typeface="Arial"/>
                <a:sym typeface="Arial"/>
              </a:defRPr>
            </a:lvl1pPr>
            <a:lvl2pPr marL="0" lvl="1" indent="0" algn="r">
              <a:spcBef>
                <a:spcPts val="0"/>
              </a:spcBef>
              <a:spcAft>
                <a:spcPts val="0"/>
              </a:spcAft>
              <a:buNone/>
              <a:defRPr sz="1200">
                <a:solidFill>
                  <a:srgbClr val="888888"/>
                </a:solidFill>
                <a:latin typeface="Arial"/>
                <a:ea typeface="Arial"/>
                <a:cs typeface="Arial"/>
                <a:sym typeface="Arial"/>
              </a:defRPr>
            </a:lvl2pPr>
            <a:lvl3pPr marL="0" lvl="2" indent="0" algn="r">
              <a:spcBef>
                <a:spcPts val="0"/>
              </a:spcBef>
              <a:spcAft>
                <a:spcPts val="0"/>
              </a:spcAft>
              <a:buNone/>
              <a:defRPr sz="1200">
                <a:solidFill>
                  <a:srgbClr val="888888"/>
                </a:solidFill>
                <a:latin typeface="Arial"/>
                <a:ea typeface="Arial"/>
                <a:cs typeface="Arial"/>
                <a:sym typeface="Arial"/>
              </a:defRPr>
            </a:lvl3pPr>
            <a:lvl4pPr marL="0" lvl="3" indent="0" algn="r">
              <a:spcBef>
                <a:spcPts val="0"/>
              </a:spcBef>
              <a:spcAft>
                <a:spcPts val="0"/>
              </a:spcAft>
              <a:buNone/>
              <a:defRPr sz="1200">
                <a:solidFill>
                  <a:srgbClr val="888888"/>
                </a:solidFill>
                <a:latin typeface="Arial"/>
                <a:ea typeface="Arial"/>
                <a:cs typeface="Arial"/>
                <a:sym typeface="Arial"/>
              </a:defRPr>
            </a:lvl4pPr>
            <a:lvl5pPr marL="0" lvl="4" indent="0" algn="r">
              <a:spcBef>
                <a:spcPts val="0"/>
              </a:spcBef>
              <a:spcAft>
                <a:spcPts val="0"/>
              </a:spcAft>
              <a:buNone/>
              <a:defRPr sz="1200">
                <a:solidFill>
                  <a:srgbClr val="888888"/>
                </a:solidFill>
                <a:latin typeface="Arial"/>
                <a:ea typeface="Arial"/>
                <a:cs typeface="Arial"/>
                <a:sym typeface="Arial"/>
              </a:defRPr>
            </a:lvl5pPr>
            <a:lvl6pPr marL="0" lvl="5" indent="0" algn="r">
              <a:spcBef>
                <a:spcPts val="0"/>
              </a:spcBef>
              <a:spcAft>
                <a:spcPts val="0"/>
              </a:spcAft>
              <a:buNone/>
              <a:defRPr sz="1200">
                <a:solidFill>
                  <a:srgbClr val="888888"/>
                </a:solidFill>
                <a:latin typeface="Arial"/>
                <a:ea typeface="Arial"/>
                <a:cs typeface="Arial"/>
                <a:sym typeface="Arial"/>
              </a:defRPr>
            </a:lvl6pPr>
            <a:lvl7pPr marL="0" lvl="6" indent="0" algn="r">
              <a:spcBef>
                <a:spcPts val="0"/>
              </a:spcBef>
              <a:spcAft>
                <a:spcPts val="0"/>
              </a:spcAft>
              <a:buNone/>
              <a:defRPr sz="1200">
                <a:solidFill>
                  <a:srgbClr val="888888"/>
                </a:solidFill>
                <a:latin typeface="Arial"/>
                <a:ea typeface="Arial"/>
                <a:cs typeface="Arial"/>
                <a:sym typeface="Arial"/>
              </a:defRPr>
            </a:lvl7pPr>
            <a:lvl8pPr marL="0" lvl="7" indent="0" algn="r">
              <a:spcBef>
                <a:spcPts val="0"/>
              </a:spcBef>
              <a:spcAft>
                <a:spcPts val="0"/>
              </a:spcAft>
              <a:buNone/>
              <a:defRPr sz="1200">
                <a:solidFill>
                  <a:srgbClr val="888888"/>
                </a:solidFill>
                <a:latin typeface="Arial"/>
                <a:ea typeface="Arial"/>
                <a:cs typeface="Arial"/>
                <a:sym typeface="Arial"/>
              </a:defRPr>
            </a:lvl8pPr>
            <a:lvl9pPr marL="0" lvl="8" indent="0" algn="r">
              <a:spcBef>
                <a:spcPts val="0"/>
              </a:spcBef>
              <a:spcAft>
                <a:spcPts val="0"/>
              </a:spcAft>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icture above Caption">
  <p:cSld name="Picture above Caption">
    <p:spTree>
      <p:nvGrpSpPr>
        <p:cNvPr id="1" name="Shape 110"/>
        <p:cNvGrpSpPr/>
        <p:nvPr/>
      </p:nvGrpSpPr>
      <p:grpSpPr>
        <a:xfrm>
          <a:off x="0" y="0"/>
          <a:ext cx="0" cy="0"/>
          <a:chOff x="0" y="0"/>
          <a:chExt cx="0" cy="0"/>
        </a:xfrm>
      </p:grpSpPr>
      <p:sp>
        <p:nvSpPr>
          <p:cNvPr id="111" name="Google Shape;111;p60"/>
          <p:cNvSpPr/>
          <p:nvPr/>
        </p:nvSpPr>
        <p:spPr>
          <a:xfrm>
            <a:off x="6802438" y="228600"/>
            <a:ext cx="2057400" cy="203835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2" name="Google Shape;112;p60"/>
          <p:cNvSpPr/>
          <p:nvPr/>
        </p:nvSpPr>
        <p:spPr>
          <a:xfrm>
            <a:off x="6802438" y="2378075"/>
            <a:ext cx="2057400" cy="203835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3" name="Google Shape;113;p60"/>
          <p:cNvSpPr txBox="1"/>
          <p:nvPr/>
        </p:nvSpPr>
        <p:spPr>
          <a:xfrm>
            <a:off x="327025" y="4632325"/>
            <a:ext cx="220663" cy="36988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a:solidFill>
                  <a:srgbClr val="95B3D7"/>
                </a:solidFill>
                <a:latin typeface="Arial"/>
                <a:ea typeface="Arial"/>
                <a:cs typeface="Arial"/>
                <a:sym typeface="Arial"/>
              </a:rPr>
              <a:t> </a:t>
            </a:r>
            <a:endParaRPr/>
          </a:p>
        </p:txBody>
      </p:sp>
      <p:sp>
        <p:nvSpPr>
          <p:cNvPr id="114" name="Google Shape;114;p60"/>
          <p:cNvSpPr txBox="1">
            <a:spLocks noGrp="1"/>
          </p:cNvSpPr>
          <p:nvPr>
            <p:ph type="title"/>
          </p:nvPr>
        </p:nvSpPr>
        <p:spPr>
          <a:xfrm>
            <a:off x="506505" y="4424082"/>
            <a:ext cx="6191157" cy="83371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SzPts val="1400"/>
              <a:buNone/>
              <a:defRPr sz="26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60"/>
          <p:cNvSpPr>
            <a:spLocks noGrp="1"/>
          </p:cNvSpPr>
          <p:nvPr>
            <p:ph type="pic" idx="2"/>
          </p:nvPr>
        </p:nvSpPr>
        <p:spPr>
          <a:xfrm>
            <a:off x="277905" y="228600"/>
            <a:ext cx="6378389" cy="4187952"/>
          </a:xfrm>
          <a:prstGeom prst="rect">
            <a:avLst/>
          </a:prstGeom>
          <a:noFill/>
          <a:ln>
            <a:noFill/>
          </a:ln>
        </p:spPr>
      </p:sp>
      <p:sp>
        <p:nvSpPr>
          <p:cNvPr id="116" name="Google Shape;116;p60"/>
          <p:cNvSpPr txBox="1">
            <a:spLocks noGrp="1"/>
          </p:cNvSpPr>
          <p:nvPr>
            <p:ph type="body" idx="1"/>
          </p:nvPr>
        </p:nvSpPr>
        <p:spPr>
          <a:xfrm>
            <a:off x="506505" y="5257799"/>
            <a:ext cx="6191157" cy="885825"/>
          </a:xfrm>
          <a:prstGeom prst="rect">
            <a:avLst/>
          </a:prstGeom>
          <a:noFill/>
          <a:ln>
            <a:noFill/>
          </a:ln>
        </p:spPr>
        <p:txBody>
          <a:bodyPr spcFirstLastPara="1" wrap="square" lIns="91425" tIns="45700" rIns="91425" bIns="45700" anchor="t" anchorCtr="0">
            <a:noAutofit/>
          </a:bodyPr>
          <a:lstStyle>
            <a:lvl1pPr marL="457200" lvl="0" indent="-228600" algn="l">
              <a:spcBef>
                <a:spcPts val="300"/>
              </a:spcBef>
              <a:spcAft>
                <a:spcPts val="0"/>
              </a:spcAft>
              <a:buSzPts val="1050"/>
              <a:buNone/>
              <a:defRPr sz="1400"/>
            </a:lvl1pPr>
            <a:lvl2pPr marL="914400" lvl="1" indent="-228600" algn="l">
              <a:spcBef>
                <a:spcPts val="600"/>
              </a:spcBef>
              <a:spcAft>
                <a:spcPts val="0"/>
              </a:spcAft>
              <a:buSzPts val="900"/>
              <a:buNone/>
              <a:defRPr sz="1200"/>
            </a:lvl2pPr>
            <a:lvl3pPr marL="1371600" lvl="2" indent="-228600" algn="l">
              <a:spcBef>
                <a:spcPts val="600"/>
              </a:spcBef>
              <a:spcAft>
                <a:spcPts val="0"/>
              </a:spcAft>
              <a:buSzPts val="750"/>
              <a:buNone/>
              <a:defRPr sz="1000"/>
            </a:lvl3pPr>
            <a:lvl4pPr marL="1828800" lvl="3" indent="-228600" algn="l">
              <a:spcBef>
                <a:spcPts val="600"/>
              </a:spcBef>
              <a:spcAft>
                <a:spcPts val="0"/>
              </a:spcAft>
              <a:buSzPts val="675"/>
              <a:buNone/>
              <a:defRPr sz="900"/>
            </a:lvl4pPr>
            <a:lvl5pPr marL="2286000" lvl="4" indent="-228600" algn="l">
              <a:spcBef>
                <a:spcPts val="600"/>
              </a:spcBef>
              <a:spcAft>
                <a:spcPts val="0"/>
              </a:spcAft>
              <a:buSzPts val="675"/>
              <a:buNone/>
              <a:defRPr sz="900"/>
            </a:lvl5pPr>
            <a:lvl6pPr marL="2743200" lvl="5" indent="-228600" algn="l">
              <a:spcBef>
                <a:spcPts val="180"/>
              </a:spcBef>
              <a:spcAft>
                <a:spcPts val="0"/>
              </a:spcAft>
              <a:buSzPts val="675"/>
              <a:buNone/>
              <a:defRPr sz="900"/>
            </a:lvl6pPr>
            <a:lvl7pPr marL="3200400" lvl="6" indent="-228600" algn="l">
              <a:spcBef>
                <a:spcPts val="180"/>
              </a:spcBef>
              <a:spcAft>
                <a:spcPts val="0"/>
              </a:spcAft>
              <a:buSzPts val="675"/>
              <a:buNone/>
              <a:defRPr sz="900"/>
            </a:lvl7pPr>
            <a:lvl8pPr marL="3657600" lvl="7" indent="-228600" algn="l">
              <a:spcBef>
                <a:spcPts val="180"/>
              </a:spcBef>
              <a:spcAft>
                <a:spcPts val="0"/>
              </a:spcAft>
              <a:buSzPts val="675"/>
              <a:buNone/>
              <a:defRPr sz="900"/>
            </a:lvl8pPr>
            <a:lvl9pPr marL="4114800" lvl="8" indent="-228600" algn="l">
              <a:spcBef>
                <a:spcPts val="180"/>
              </a:spcBef>
              <a:spcAft>
                <a:spcPts val="0"/>
              </a:spcAft>
              <a:buSzPts val="675"/>
              <a:buNone/>
              <a:defRPr sz="900"/>
            </a:lvl9pPr>
          </a:lstStyle>
          <a:p>
            <a:endParaRPr/>
          </a:p>
        </p:txBody>
      </p:sp>
      <p:sp>
        <p:nvSpPr>
          <p:cNvPr id="117" name="Google Shape;117;p60"/>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60"/>
          <p:cNvSpPr txBox="1">
            <a:spLocks noGrp="1"/>
          </p:cNvSpPr>
          <p:nvPr>
            <p:ph type="sldNum" idx="12"/>
          </p:nvPr>
        </p:nvSpPr>
        <p:spPr>
          <a:xfrm>
            <a:off x="6553200" y="6430433"/>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sz="1200">
                <a:solidFill>
                  <a:srgbClr val="888888"/>
                </a:solidFill>
                <a:latin typeface="Arial"/>
                <a:ea typeface="Arial"/>
                <a:cs typeface="Arial"/>
                <a:sym typeface="Arial"/>
              </a:defRPr>
            </a:lvl1pPr>
            <a:lvl2pPr marL="0" lvl="1" indent="0" algn="r">
              <a:spcBef>
                <a:spcPts val="0"/>
              </a:spcBef>
              <a:spcAft>
                <a:spcPts val="0"/>
              </a:spcAft>
              <a:buNone/>
              <a:defRPr sz="1200">
                <a:solidFill>
                  <a:srgbClr val="888888"/>
                </a:solidFill>
                <a:latin typeface="Arial"/>
                <a:ea typeface="Arial"/>
                <a:cs typeface="Arial"/>
                <a:sym typeface="Arial"/>
              </a:defRPr>
            </a:lvl2pPr>
            <a:lvl3pPr marL="0" lvl="2" indent="0" algn="r">
              <a:spcBef>
                <a:spcPts val="0"/>
              </a:spcBef>
              <a:spcAft>
                <a:spcPts val="0"/>
              </a:spcAft>
              <a:buNone/>
              <a:defRPr sz="1200">
                <a:solidFill>
                  <a:srgbClr val="888888"/>
                </a:solidFill>
                <a:latin typeface="Arial"/>
                <a:ea typeface="Arial"/>
                <a:cs typeface="Arial"/>
                <a:sym typeface="Arial"/>
              </a:defRPr>
            </a:lvl3pPr>
            <a:lvl4pPr marL="0" lvl="3" indent="0" algn="r">
              <a:spcBef>
                <a:spcPts val="0"/>
              </a:spcBef>
              <a:spcAft>
                <a:spcPts val="0"/>
              </a:spcAft>
              <a:buNone/>
              <a:defRPr sz="1200">
                <a:solidFill>
                  <a:srgbClr val="888888"/>
                </a:solidFill>
                <a:latin typeface="Arial"/>
                <a:ea typeface="Arial"/>
                <a:cs typeface="Arial"/>
                <a:sym typeface="Arial"/>
              </a:defRPr>
            </a:lvl4pPr>
            <a:lvl5pPr marL="0" lvl="4" indent="0" algn="r">
              <a:spcBef>
                <a:spcPts val="0"/>
              </a:spcBef>
              <a:spcAft>
                <a:spcPts val="0"/>
              </a:spcAft>
              <a:buNone/>
              <a:defRPr sz="1200">
                <a:solidFill>
                  <a:srgbClr val="888888"/>
                </a:solidFill>
                <a:latin typeface="Arial"/>
                <a:ea typeface="Arial"/>
                <a:cs typeface="Arial"/>
                <a:sym typeface="Arial"/>
              </a:defRPr>
            </a:lvl5pPr>
            <a:lvl6pPr marL="0" lvl="5" indent="0" algn="r">
              <a:spcBef>
                <a:spcPts val="0"/>
              </a:spcBef>
              <a:spcAft>
                <a:spcPts val="0"/>
              </a:spcAft>
              <a:buNone/>
              <a:defRPr sz="1200">
                <a:solidFill>
                  <a:srgbClr val="888888"/>
                </a:solidFill>
                <a:latin typeface="Arial"/>
                <a:ea typeface="Arial"/>
                <a:cs typeface="Arial"/>
                <a:sym typeface="Arial"/>
              </a:defRPr>
            </a:lvl6pPr>
            <a:lvl7pPr marL="0" lvl="6" indent="0" algn="r">
              <a:spcBef>
                <a:spcPts val="0"/>
              </a:spcBef>
              <a:spcAft>
                <a:spcPts val="0"/>
              </a:spcAft>
              <a:buNone/>
              <a:defRPr sz="1200">
                <a:solidFill>
                  <a:srgbClr val="888888"/>
                </a:solidFill>
                <a:latin typeface="Arial"/>
                <a:ea typeface="Arial"/>
                <a:cs typeface="Arial"/>
                <a:sym typeface="Arial"/>
              </a:defRPr>
            </a:lvl7pPr>
            <a:lvl8pPr marL="0" lvl="7" indent="0" algn="r">
              <a:spcBef>
                <a:spcPts val="0"/>
              </a:spcBef>
              <a:spcAft>
                <a:spcPts val="0"/>
              </a:spcAft>
              <a:buNone/>
              <a:defRPr sz="1200">
                <a:solidFill>
                  <a:srgbClr val="888888"/>
                </a:solidFill>
                <a:latin typeface="Arial"/>
                <a:ea typeface="Arial"/>
                <a:cs typeface="Arial"/>
                <a:sym typeface="Arial"/>
              </a:defRPr>
            </a:lvl8pPr>
            <a:lvl9pPr marL="0" lvl="8" indent="0" algn="r">
              <a:spcBef>
                <a:spcPts val="0"/>
              </a:spcBef>
              <a:spcAft>
                <a:spcPts val="0"/>
              </a:spcAft>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 Pictures with Caption">
  <p:cSld name="2 Pictures with Caption">
    <p:spTree>
      <p:nvGrpSpPr>
        <p:cNvPr id="1" name="Shape 119"/>
        <p:cNvGrpSpPr/>
        <p:nvPr/>
      </p:nvGrpSpPr>
      <p:grpSpPr>
        <a:xfrm>
          <a:off x="0" y="0"/>
          <a:ext cx="0" cy="0"/>
          <a:chOff x="0" y="0"/>
          <a:chExt cx="0" cy="0"/>
        </a:xfrm>
      </p:grpSpPr>
      <p:sp>
        <p:nvSpPr>
          <p:cNvPr id="120" name="Google Shape;120;p61"/>
          <p:cNvSpPr/>
          <p:nvPr/>
        </p:nvSpPr>
        <p:spPr>
          <a:xfrm>
            <a:off x="282575" y="228600"/>
            <a:ext cx="6386513" cy="634523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1" name="Google Shape;121;p61"/>
          <p:cNvSpPr/>
          <p:nvPr/>
        </p:nvSpPr>
        <p:spPr>
          <a:xfrm>
            <a:off x="6802438" y="228600"/>
            <a:ext cx="2057400" cy="203835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2" name="Google Shape;122;p61"/>
          <p:cNvSpPr txBox="1">
            <a:spLocks noGrp="1"/>
          </p:cNvSpPr>
          <p:nvPr>
            <p:ph type="title"/>
          </p:nvPr>
        </p:nvSpPr>
        <p:spPr>
          <a:xfrm>
            <a:off x="380554" y="2571750"/>
            <a:ext cx="6181611"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SzPts val="1400"/>
              <a:buNone/>
              <a:defRPr sz="2600" b="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61"/>
          <p:cNvSpPr txBox="1">
            <a:spLocks noGrp="1"/>
          </p:cNvSpPr>
          <p:nvPr>
            <p:ph type="body" idx="1"/>
          </p:nvPr>
        </p:nvSpPr>
        <p:spPr>
          <a:xfrm>
            <a:off x="381094" y="3733800"/>
            <a:ext cx="6179566" cy="2392363"/>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SzPts val="1050"/>
              <a:buNone/>
              <a:defRPr sz="1400">
                <a:solidFill>
                  <a:schemeClr val="lt1"/>
                </a:solidFill>
              </a:defRPr>
            </a:lvl1pPr>
            <a:lvl2pPr marL="914400" lvl="1" indent="-228600" algn="l">
              <a:spcBef>
                <a:spcPts val="600"/>
              </a:spcBef>
              <a:spcAft>
                <a:spcPts val="0"/>
              </a:spcAft>
              <a:buSzPts val="900"/>
              <a:buNone/>
              <a:defRPr sz="1200"/>
            </a:lvl2pPr>
            <a:lvl3pPr marL="1371600" lvl="2" indent="-228600" algn="l">
              <a:spcBef>
                <a:spcPts val="600"/>
              </a:spcBef>
              <a:spcAft>
                <a:spcPts val="0"/>
              </a:spcAft>
              <a:buSzPts val="750"/>
              <a:buNone/>
              <a:defRPr sz="1000"/>
            </a:lvl3pPr>
            <a:lvl4pPr marL="1828800" lvl="3" indent="-228600" algn="l">
              <a:spcBef>
                <a:spcPts val="600"/>
              </a:spcBef>
              <a:spcAft>
                <a:spcPts val="0"/>
              </a:spcAft>
              <a:buSzPts val="675"/>
              <a:buNone/>
              <a:defRPr sz="900"/>
            </a:lvl4pPr>
            <a:lvl5pPr marL="2286000" lvl="4" indent="-228600" algn="l">
              <a:spcBef>
                <a:spcPts val="600"/>
              </a:spcBef>
              <a:spcAft>
                <a:spcPts val="0"/>
              </a:spcAft>
              <a:buSzPts val="675"/>
              <a:buNone/>
              <a:defRPr sz="900"/>
            </a:lvl5pPr>
            <a:lvl6pPr marL="2743200" lvl="5" indent="-228600" algn="l">
              <a:spcBef>
                <a:spcPts val="180"/>
              </a:spcBef>
              <a:spcAft>
                <a:spcPts val="0"/>
              </a:spcAft>
              <a:buSzPts val="675"/>
              <a:buNone/>
              <a:defRPr sz="900"/>
            </a:lvl6pPr>
            <a:lvl7pPr marL="3200400" lvl="6" indent="-228600" algn="l">
              <a:spcBef>
                <a:spcPts val="180"/>
              </a:spcBef>
              <a:spcAft>
                <a:spcPts val="0"/>
              </a:spcAft>
              <a:buSzPts val="675"/>
              <a:buNone/>
              <a:defRPr sz="900"/>
            </a:lvl7pPr>
            <a:lvl8pPr marL="3657600" lvl="7" indent="-228600" algn="l">
              <a:spcBef>
                <a:spcPts val="180"/>
              </a:spcBef>
              <a:spcAft>
                <a:spcPts val="0"/>
              </a:spcAft>
              <a:buSzPts val="675"/>
              <a:buNone/>
              <a:defRPr sz="900"/>
            </a:lvl8pPr>
            <a:lvl9pPr marL="4114800" lvl="8" indent="-228600" algn="l">
              <a:spcBef>
                <a:spcPts val="180"/>
              </a:spcBef>
              <a:spcAft>
                <a:spcPts val="0"/>
              </a:spcAft>
              <a:buSzPts val="675"/>
              <a:buNone/>
              <a:defRPr sz="900"/>
            </a:lvl9pPr>
          </a:lstStyle>
          <a:p>
            <a:endParaRPr/>
          </a:p>
        </p:txBody>
      </p:sp>
      <p:sp>
        <p:nvSpPr>
          <p:cNvPr id="124" name="Google Shape;124;p61"/>
          <p:cNvSpPr>
            <a:spLocks noGrp="1"/>
          </p:cNvSpPr>
          <p:nvPr>
            <p:ph type="pic" idx="2"/>
          </p:nvPr>
        </p:nvSpPr>
        <p:spPr>
          <a:xfrm>
            <a:off x="6802438" y="2374940"/>
            <a:ext cx="2057400" cy="2039112"/>
          </a:xfrm>
          <a:prstGeom prst="rect">
            <a:avLst/>
          </a:prstGeom>
          <a:noFill/>
          <a:ln>
            <a:noFill/>
          </a:ln>
        </p:spPr>
      </p:sp>
      <p:sp>
        <p:nvSpPr>
          <p:cNvPr id="125" name="Google Shape;125;p61"/>
          <p:cNvSpPr>
            <a:spLocks noGrp="1"/>
          </p:cNvSpPr>
          <p:nvPr>
            <p:ph type="pic" idx="3"/>
          </p:nvPr>
        </p:nvSpPr>
        <p:spPr>
          <a:xfrm>
            <a:off x="6802438" y="4535424"/>
            <a:ext cx="2057400" cy="2039112"/>
          </a:xfrm>
          <a:prstGeom prst="rect">
            <a:avLst/>
          </a:prstGeom>
          <a:noFill/>
          <a:ln>
            <a:noFill/>
          </a:ln>
        </p:spPr>
      </p:sp>
      <p:sp>
        <p:nvSpPr>
          <p:cNvPr id="126" name="Google Shape;126;p61"/>
          <p:cNvSpPr txBox="1">
            <a:spLocks noGrp="1"/>
          </p:cNvSpPr>
          <p:nvPr>
            <p:ph type="dt" idx="10"/>
          </p:nvPr>
        </p:nvSpPr>
        <p:spPr>
          <a:xfrm>
            <a:off x="5211763" y="6235700"/>
            <a:ext cx="1349375"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7" name="Google Shape;127;p61"/>
          <p:cNvSpPr txBox="1">
            <a:spLocks noGrp="1"/>
          </p:cNvSpPr>
          <p:nvPr>
            <p:ph type="ftr" idx="11"/>
          </p:nvPr>
        </p:nvSpPr>
        <p:spPr>
          <a:xfrm>
            <a:off x="381000" y="6235700"/>
            <a:ext cx="4648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3 Pictures with Caption">
  <p:cSld name="3 Pictures with Caption">
    <p:spTree>
      <p:nvGrpSpPr>
        <p:cNvPr id="1" name="Shape 128"/>
        <p:cNvGrpSpPr/>
        <p:nvPr/>
      </p:nvGrpSpPr>
      <p:grpSpPr>
        <a:xfrm>
          <a:off x="0" y="0"/>
          <a:ext cx="0" cy="0"/>
          <a:chOff x="0" y="0"/>
          <a:chExt cx="0" cy="0"/>
        </a:xfrm>
      </p:grpSpPr>
      <p:sp>
        <p:nvSpPr>
          <p:cNvPr id="129" name="Google Shape;129;p62"/>
          <p:cNvSpPr/>
          <p:nvPr/>
        </p:nvSpPr>
        <p:spPr>
          <a:xfrm>
            <a:off x="282575" y="228600"/>
            <a:ext cx="4235450" cy="634523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0" name="Google Shape;130;p62"/>
          <p:cNvSpPr/>
          <p:nvPr/>
        </p:nvSpPr>
        <p:spPr>
          <a:xfrm>
            <a:off x="6802438" y="228600"/>
            <a:ext cx="2057400" cy="203835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1" name="Google Shape;131;p62"/>
          <p:cNvSpPr/>
          <p:nvPr/>
        </p:nvSpPr>
        <p:spPr>
          <a:xfrm>
            <a:off x="4624388" y="4535488"/>
            <a:ext cx="2057400" cy="203835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2" name="Google Shape;132;p62"/>
          <p:cNvSpPr txBox="1">
            <a:spLocks noGrp="1"/>
          </p:cNvSpPr>
          <p:nvPr>
            <p:ph type="title"/>
          </p:nvPr>
        </p:nvSpPr>
        <p:spPr>
          <a:xfrm>
            <a:off x="380554" y="2571750"/>
            <a:ext cx="401663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SzPts val="1400"/>
              <a:buNone/>
              <a:defRPr sz="2600" b="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62"/>
          <p:cNvSpPr txBox="1">
            <a:spLocks noGrp="1"/>
          </p:cNvSpPr>
          <p:nvPr>
            <p:ph type="body" idx="1"/>
          </p:nvPr>
        </p:nvSpPr>
        <p:spPr>
          <a:xfrm>
            <a:off x="381094" y="3733800"/>
            <a:ext cx="4015304" cy="2392363"/>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SzPts val="1050"/>
              <a:buNone/>
              <a:defRPr sz="1400">
                <a:solidFill>
                  <a:schemeClr val="lt1"/>
                </a:solidFill>
              </a:defRPr>
            </a:lvl1pPr>
            <a:lvl2pPr marL="914400" lvl="1" indent="-228600" algn="l">
              <a:spcBef>
                <a:spcPts val="600"/>
              </a:spcBef>
              <a:spcAft>
                <a:spcPts val="0"/>
              </a:spcAft>
              <a:buSzPts val="900"/>
              <a:buNone/>
              <a:defRPr sz="1200"/>
            </a:lvl2pPr>
            <a:lvl3pPr marL="1371600" lvl="2" indent="-228600" algn="l">
              <a:spcBef>
                <a:spcPts val="600"/>
              </a:spcBef>
              <a:spcAft>
                <a:spcPts val="0"/>
              </a:spcAft>
              <a:buSzPts val="750"/>
              <a:buNone/>
              <a:defRPr sz="1000"/>
            </a:lvl3pPr>
            <a:lvl4pPr marL="1828800" lvl="3" indent="-228600" algn="l">
              <a:spcBef>
                <a:spcPts val="600"/>
              </a:spcBef>
              <a:spcAft>
                <a:spcPts val="0"/>
              </a:spcAft>
              <a:buSzPts val="675"/>
              <a:buNone/>
              <a:defRPr sz="900"/>
            </a:lvl4pPr>
            <a:lvl5pPr marL="2286000" lvl="4" indent="-228600" algn="l">
              <a:spcBef>
                <a:spcPts val="600"/>
              </a:spcBef>
              <a:spcAft>
                <a:spcPts val="0"/>
              </a:spcAft>
              <a:buSzPts val="675"/>
              <a:buNone/>
              <a:defRPr sz="900"/>
            </a:lvl5pPr>
            <a:lvl6pPr marL="2743200" lvl="5" indent="-228600" algn="l">
              <a:spcBef>
                <a:spcPts val="180"/>
              </a:spcBef>
              <a:spcAft>
                <a:spcPts val="0"/>
              </a:spcAft>
              <a:buSzPts val="675"/>
              <a:buNone/>
              <a:defRPr sz="900"/>
            </a:lvl6pPr>
            <a:lvl7pPr marL="3200400" lvl="6" indent="-228600" algn="l">
              <a:spcBef>
                <a:spcPts val="180"/>
              </a:spcBef>
              <a:spcAft>
                <a:spcPts val="0"/>
              </a:spcAft>
              <a:buSzPts val="675"/>
              <a:buNone/>
              <a:defRPr sz="900"/>
            </a:lvl7pPr>
            <a:lvl8pPr marL="3657600" lvl="7" indent="-228600" algn="l">
              <a:spcBef>
                <a:spcPts val="180"/>
              </a:spcBef>
              <a:spcAft>
                <a:spcPts val="0"/>
              </a:spcAft>
              <a:buSzPts val="675"/>
              <a:buNone/>
              <a:defRPr sz="900"/>
            </a:lvl8pPr>
            <a:lvl9pPr marL="4114800" lvl="8" indent="-228600" algn="l">
              <a:spcBef>
                <a:spcPts val="180"/>
              </a:spcBef>
              <a:spcAft>
                <a:spcPts val="0"/>
              </a:spcAft>
              <a:buSzPts val="675"/>
              <a:buNone/>
              <a:defRPr sz="900"/>
            </a:lvl9pPr>
          </a:lstStyle>
          <a:p>
            <a:endParaRPr/>
          </a:p>
        </p:txBody>
      </p:sp>
      <p:sp>
        <p:nvSpPr>
          <p:cNvPr id="134" name="Google Shape;134;p62"/>
          <p:cNvSpPr>
            <a:spLocks noGrp="1"/>
          </p:cNvSpPr>
          <p:nvPr>
            <p:ph type="pic" idx="2"/>
          </p:nvPr>
        </p:nvSpPr>
        <p:spPr>
          <a:xfrm>
            <a:off x="4624388" y="228600"/>
            <a:ext cx="2057400" cy="2039112"/>
          </a:xfrm>
          <a:prstGeom prst="rect">
            <a:avLst/>
          </a:prstGeom>
          <a:noFill/>
          <a:ln>
            <a:noFill/>
          </a:ln>
        </p:spPr>
      </p:sp>
      <p:sp>
        <p:nvSpPr>
          <p:cNvPr id="135" name="Google Shape;135;p62"/>
          <p:cNvSpPr>
            <a:spLocks noGrp="1"/>
          </p:cNvSpPr>
          <p:nvPr>
            <p:ph type="pic" idx="3"/>
          </p:nvPr>
        </p:nvSpPr>
        <p:spPr>
          <a:xfrm>
            <a:off x="4624388" y="2381663"/>
            <a:ext cx="2057400" cy="2039112"/>
          </a:xfrm>
          <a:prstGeom prst="rect">
            <a:avLst/>
          </a:prstGeom>
          <a:noFill/>
          <a:ln>
            <a:noFill/>
          </a:ln>
        </p:spPr>
      </p:sp>
      <p:sp>
        <p:nvSpPr>
          <p:cNvPr id="136" name="Google Shape;136;p62"/>
          <p:cNvSpPr>
            <a:spLocks noGrp="1"/>
          </p:cNvSpPr>
          <p:nvPr>
            <p:ph type="pic" idx="4"/>
          </p:nvPr>
        </p:nvSpPr>
        <p:spPr>
          <a:xfrm>
            <a:off x="6803136" y="2381662"/>
            <a:ext cx="2057400" cy="4187952"/>
          </a:xfrm>
          <a:prstGeom prst="rect">
            <a:avLst/>
          </a:prstGeom>
          <a:noFill/>
          <a:ln>
            <a:noFill/>
          </a:ln>
        </p:spPr>
      </p:sp>
      <p:sp>
        <p:nvSpPr>
          <p:cNvPr id="137" name="Google Shape;137;p62"/>
          <p:cNvSpPr txBox="1">
            <a:spLocks noGrp="1"/>
          </p:cNvSpPr>
          <p:nvPr>
            <p:ph type="dt" idx="10"/>
          </p:nvPr>
        </p:nvSpPr>
        <p:spPr>
          <a:xfrm>
            <a:off x="3048000" y="6235700"/>
            <a:ext cx="1347788"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8" name="Google Shape;138;p62"/>
          <p:cNvSpPr txBox="1">
            <a:spLocks noGrp="1"/>
          </p:cNvSpPr>
          <p:nvPr>
            <p:ph type="ftr" idx="11"/>
          </p:nvPr>
        </p:nvSpPr>
        <p:spPr>
          <a:xfrm>
            <a:off x="381000" y="6235700"/>
            <a:ext cx="2590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62"/>
          <p:cNvSpPr txBox="1">
            <a:spLocks noGrp="1"/>
          </p:cNvSpPr>
          <p:nvPr>
            <p:ph type="sldNum" idx="12"/>
          </p:nvPr>
        </p:nvSpPr>
        <p:spPr>
          <a:xfrm>
            <a:off x="8305800" y="6410325"/>
            <a:ext cx="554038"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400">
                <a:solidFill>
                  <a:schemeClr val="lt1"/>
                </a:solidFill>
                <a:latin typeface="Arial"/>
                <a:ea typeface="Arial"/>
                <a:cs typeface="Arial"/>
                <a:sym typeface="Arial"/>
              </a:defRPr>
            </a:lvl1pPr>
            <a:lvl2pPr marL="0" marR="0" lvl="1" indent="0" algn="r">
              <a:spcBef>
                <a:spcPts val="0"/>
              </a:spcBef>
              <a:spcAft>
                <a:spcPts val="0"/>
              </a:spcAft>
              <a:buNone/>
              <a:defRPr sz="1400">
                <a:solidFill>
                  <a:schemeClr val="lt1"/>
                </a:solidFill>
                <a:latin typeface="Arial"/>
                <a:ea typeface="Arial"/>
                <a:cs typeface="Arial"/>
                <a:sym typeface="Arial"/>
              </a:defRPr>
            </a:lvl2pPr>
            <a:lvl3pPr marL="0" marR="0" lvl="2" indent="0" algn="r">
              <a:spcBef>
                <a:spcPts val="0"/>
              </a:spcBef>
              <a:spcAft>
                <a:spcPts val="0"/>
              </a:spcAft>
              <a:buNone/>
              <a:defRPr sz="1400">
                <a:solidFill>
                  <a:schemeClr val="lt1"/>
                </a:solidFill>
                <a:latin typeface="Arial"/>
                <a:ea typeface="Arial"/>
                <a:cs typeface="Arial"/>
                <a:sym typeface="Arial"/>
              </a:defRPr>
            </a:lvl3pPr>
            <a:lvl4pPr marL="0" marR="0" lvl="3" indent="0" algn="r">
              <a:spcBef>
                <a:spcPts val="0"/>
              </a:spcBef>
              <a:spcAft>
                <a:spcPts val="0"/>
              </a:spcAft>
              <a:buNone/>
              <a:defRPr sz="1400">
                <a:solidFill>
                  <a:schemeClr val="lt1"/>
                </a:solidFill>
                <a:latin typeface="Arial"/>
                <a:ea typeface="Arial"/>
                <a:cs typeface="Arial"/>
                <a:sym typeface="Arial"/>
              </a:defRPr>
            </a:lvl4pPr>
            <a:lvl5pPr marL="0" marR="0" lvl="4" indent="0" algn="r">
              <a:spcBef>
                <a:spcPts val="0"/>
              </a:spcBef>
              <a:spcAft>
                <a:spcPts val="0"/>
              </a:spcAft>
              <a:buNone/>
              <a:defRPr sz="1400">
                <a:solidFill>
                  <a:schemeClr val="lt1"/>
                </a:solidFill>
                <a:latin typeface="Arial"/>
                <a:ea typeface="Arial"/>
                <a:cs typeface="Arial"/>
                <a:sym typeface="Arial"/>
              </a:defRPr>
            </a:lvl5pPr>
            <a:lvl6pPr marL="0" marR="0" lvl="5" indent="0" algn="r">
              <a:spcBef>
                <a:spcPts val="0"/>
              </a:spcBef>
              <a:spcAft>
                <a:spcPts val="0"/>
              </a:spcAft>
              <a:buNone/>
              <a:defRPr sz="1400">
                <a:solidFill>
                  <a:schemeClr val="lt1"/>
                </a:solidFill>
                <a:latin typeface="Arial"/>
                <a:ea typeface="Arial"/>
                <a:cs typeface="Arial"/>
                <a:sym typeface="Arial"/>
              </a:defRPr>
            </a:lvl6pPr>
            <a:lvl7pPr marL="0" marR="0" lvl="6" indent="0" algn="r">
              <a:spcBef>
                <a:spcPts val="0"/>
              </a:spcBef>
              <a:spcAft>
                <a:spcPts val="0"/>
              </a:spcAft>
              <a:buNone/>
              <a:defRPr sz="1400">
                <a:solidFill>
                  <a:schemeClr val="lt1"/>
                </a:solidFill>
                <a:latin typeface="Arial"/>
                <a:ea typeface="Arial"/>
                <a:cs typeface="Arial"/>
                <a:sym typeface="Arial"/>
              </a:defRPr>
            </a:lvl7pPr>
            <a:lvl8pPr marL="0" marR="0" lvl="7" indent="0" algn="r">
              <a:spcBef>
                <a:spcPts val="0"/>
              </a:spcBef>
              <a:spcAft>
                <a:spcPts val="0"/>
              </a:spcAft>
              <a:buNone/>
              <a:defRPr sz="1400">
                <a:solidFill>
                  <a:schemeClr val="lt1"/>
                </a:solidFill>
                <a:latin typeface="Arial"/>
                <a:ea typeface="Arial"/>
                <a:cs typeface="Arial"/>
                <a:sym typeface="Arial"/>
              </a:defRPr>
            </a:lvl8pPr>
            <a:lvl9pPr marL="0" marR="0" lvl="8" indent="0" algn="r">
              <a:spcBef>
                <a:spcPts val="0"/>
              </a:spcBef>
              <a:spcAft>
                <a:spcPts val="0"/>
              </a:spcAft>
              <a:buNone/>
              <a:defRPr sz="14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3 Pictures with Caption, Alt.">
  <p:cSld name="3 Pictures with Caption, Alt.">
    <p:spTree>
      <p:nvGrpSpPr>
        <p:cNvPr id="1" name="Shape 140"/>
        <p:cNvGrpSpPr/>
        <p:nvPr/>
      </p:nvGrpSpPr>
      <p:grpSpPr>
        <a:xfrm>
          <a:off x="0" y="0"/>
          <a:ext cx="0" cy="0"/>
          <a:chOff x="0" y="0"/>
          <a:chExt cx="0" cy="0"/>
        </a:xfrm>
      </p:grpSpPr>
      <p:sp>
        <p:nvSpPr>
          <p:cNvPr id="141" name="Google Shape;141;p63"/>
          <p:cNvSpPr txBox="1"/>
          <p:nvPr/>
        </p:nvSpPr>
        <p:spPr>
          <a:xfrm>
            <a:off x="4749800" y="3370263"/>
            <a:ext cx="220663" cy="369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a:solidFill>
                  <a:srgbClr val="95B3D7"/>
                </a:solidFill>
                <a:latin typeface="Arial"/>
                <a:ea typeface="Arial"/>
                <a:cs typeface="Arial"/>
                <a:sym typeface="Arial"/>
              </a:rPr>
              <a:t>+ </a:t>
            </a:r>
            <a:endParaRPr/>
          </a:p>
        </p:txBody>
      </p:sp>
      <p:sp>
        <p:nvSpPr>
          <p:cNvPr id="142" name="Google Shape;142;p63"/>
          <p:cNvSpPr txBox="1">
            <a:spLocks noGrp="1"/>
          </p:cNvSpPr>
          <p:nvPr>
            <p:ph type="title"/>
          </p:nvPr>
        </p:nvSpPr>
        <p:spPr>
          <a:xfrm>
            <a:off x="4953000" y="3124200"/>
            <a:ext cx="3108960" cy="8715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SzPts val="1400"/>
              <a:buNone/>
              <a:defRPr sz="26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63"/>
          <p:cNvSpPr>
            <a:spLocks noGrp="1"/>
          </p:cNvSpPr>
          <p:nvPr>
            <p:ph type="pic" idx="2"/>
          </p:nvPr>
        </p:nvSpPr>
        <p:spPr>
          <a:xfrm>
            <a:off x="277905" y="2365248"/>
            <a:ext cx="4240119" cy="4187952"/>
          </a:xfrm>
          <a:prstGeom prst="rect">
            <a:avLst/>
          </a:prstGeom>
          <a:noFill/>
          <a:ln>
            <a:noFill/>
          </a:ln>
        </p:spPr>
      </p:sp>
      <p:sp>
        <p:nvSpPr>
          <p:cNvPr id="144" name="Google Shape;144;p63"/>
          <p:cNvSpPr txBox="1">
            <a:spLocks noGrp="1"/>
          </p:cNvSpPr>
          <p:nvPr>
            <p:ph type="body" idx="1"/>
          </p:nvPr>
        </p:nvSpPr>
        <p:spPr>
          <a:xfrm>
            <a:off x="4953000" y="3995737"/>
            <a:ext cx="3108960" cy="2147888"/>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SzPts val="1050"/>
              <a:buNone/>
              <a:defRPr sz="1400"/>
            </a:lvl1pPr>
            <a:lvl2pPr marL="914400" lvl="1" indent="-228600" algn="l">
              <a:spcBef>
                <a:spcPts val="600"/>
              </a:spcBef>
              <a:spcAft>
                <a:spcPts val="0"/>
              </a:spcAft>
              <a:buSzPts val="900"/>
              <a:buNone/>
              <a:defRPr sz="1200"/>
            </a:lvl2pPr>
            <a:lvl3pPr marL="1371600" lvl="2" indent="-228600" algn="l">
              <a:spcBef>
                <a:spcPts val="600"/>
              </a:spcBef>
              <a:spcAft>
                <a:spcPts val="0"/>
              </a:spcAft>
              <a:buSzPts val="750"/>
              <a:buNone/>
              <a:defRPr sz="1000"/>
            </a:lvl3pPr>
            <a:lvl4pPr marL="1828800" lvl="3" indent="-228600" algn="l">
              <a:spcBef>
                <a:spcPts val="600"/>
              </a:spcBef>
              <a:spcAft>
                <a:spcPts val="0"/>
              </a:spcAft>
              <a:buSzPts val="675"/>
              <a:buNone/>
              <a:defRPr sz="900"/>
            </a:lvl4pPr>
            <a:lvl5pPr marL="2286000" lvl="4" indent="-228600" algn="l">
              <a:spcBef>
                <a:spcPts val="600"/>
              </a:spcBef>
              <a:spcAft>
                <a:spcPts val="0"/>
              </a:spcAft>
              <a:buSzPts val="675"/>
              <a:buNone/>
              <a:defRPr sz="900"/>
            </a:lvl5pPr>
            <a:lvl6pPr marL="2743200" lvl="5" indent="-228600" algn="l">
              <a:spcBef>
                <a:spcPts val="180"/>
              </a:spcBef>
              <a:spcAft>
                <a:spcPts val="0"/>
              </a:spcAft>
              <a:buSzPts val="675"/>
              <a:buNone/>
              <a:defRPr sz="900"/>
            </a:lvl6pPr>
            <a:lvl7pPr marL="3200400" lvl="6" indent="-228600" algn="l">
              <a:spcBef>
                <a:spcPts val="180"/>
              </a:spcBef>
              <a:spcAft>
                <a:spcPts val="0"/>
              </a:spcAft>
              <a:buSzPts val="675"/>
              <a:buNone/>
              <a:defRPr sz="900"/>
            </a:lvl7pPr>
            <a:lvl8pPr marL="3657600" lvl="7" indent="-228600" algn="l">
              <a:spcBef>
                <a:spcPts val="180"/>
              </a:spcBef>
              <a:spcAft>
                <a:spcPts val="0"/>
              </a:spcAft>
              <a:buSzPts val="675"/>
              <a:buNone/>
              <a:defRPr sz="900"/>
            </a:lvl8pPr>
            <a:lvl9pPr marL="4114800" lvl="8" indent="-228600" algn="l">
              <a:spcBef>
                <a:spcPts val="180"/>
              </a:spcBef>
              <a:spcAft>
                <a:spcPts val="0"/>
              </a:spcAft>
              <a:buSzPts val="675"/>
              <a:buNone/>
              <a:defRPr sz="900"/>
            </a:lvl9pPr>
          </a:lstStyle>
          <a:p>
            <a:endParaRPr/>
          </a:p>
        </p:txBody>
      </p:sp>
      <p:sp>
        <p:nvSpPr>
          <p:cNvPr id="145" name="Google Shape;145;p63"/>
          <p:cNvSpPr>
            <a:spLocks noGrp="1"/>
          </p:cNvSpPr>
          <p:nvPr>
            <p:ph type="pic" idx="3"/>
          </p:nvPr>
        </p:nvSpPr>
        <p:spPr>
          <a:xfrm>
            <a:off x="277905" y="228600"/>
            <a:ext cx="2057400" cy="2039112"/>
          </a:xfrm>
          <a:prstGeom prst="rect">
            <a:avLst/>
          </a:prstGeom>
          <a:noFill/>
          <a:ln>
            <a:noFill/>
          </a:ln>
        </p:spPr>
      </p:sp>
      <p:sp>
        <p:nvSpPr>
          <p:cNvPr id="146" name="Google Shape;146;p63"/>
          <p:cNvSpPr>
            <a:spLocks noGrp="1"/>
          </p:cNvSpPr>
          <p:nvPr>
            <p:ph type="pic" idx="4"/>
          </p:nvPr>
        </p:nvSpPr>
        <p:spPr>
          <a:xfrm>
            <a:off x="2460625" y="228600"/>
            <a:ext cx="2057400" cy="2039112"/>
          </a:xfrm>
          <a:prstGeom prst="rect">
            <a:avLst/>
          </a:prstGeom>
          <a:noFill/>
          <a:ln>
            <a:noFill/>
          </a:ln>
        </p:spPr>
      </p:sp>
      <p:sp>
        <p:nvSpPr>
          <p:cNvPr id="147" name="Google Shape;147;p63"/>
          <p:cNvSpPr txBox="1">
            <a:spLocks noGrp="1"/>
          </p:cNvSpPr>
          <p:nvPr>
            <p:ph type="ftr" idx="11"/>
          </p:nvPr>
        </p:nvSpPr>
        <p:spPr>
          <a:xfrm>
            <a:off x="4191000" y="6423025"/>
            <a:ext cx="300513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Vertical Text">
  <p:cSld name="Title and Vertical Text">
    <p:spTree>
      <p:nvGrpSpPr>
        <p:cNvPr id="1" name="Shape 148"/>
        <p:cNvGrpSpPr/>
        <p:nvPr/>
      </p:nvGrpSpPr>
      <p:grpSpPr>
        <a:xfrm>
          <a:off x="0" y="0"/>
          <a:ext cx="0" cy="0"/>
          <a:chOff x="0" y="0"/>
          <a:chExt cx="0" cy="0"/>
        </a:xfrm>
      </p:grpSpPr>
      <p:sp>
        <p:nvSpPr>
          <p:cNvPr id="149" name="Google Shape;149;p64"/>
          <p:cNvSpPr txBox="1">
            <a:spLocks noGrp="1"/>
          </p:cNvSpPr>
          <p:nvPr>
            <p:ph type="title"/>
          </p:nvPr>
        </p:nvSpPr>
        <p:spPr>
          <a:xfrm>
            <a:off x="498475" y="484188"/>
            <a:ext cx="7556500" cy="1116012"/>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64"/>
          <p:cNvSpPr txBox="1">
            <a:spLocks noGrp="1"/>
          </p:cNvSpPr>
          <p:nvPr>
            <p:ph type="body" idx="1"/>
          </p:nvPr>
        </p:nvSpPr>
        <p:spPr>
          <a:xfrm rot="5400000">
            <a:off x="2204244" y="275432"/>
            <a:ext cx="4144963" cy="7556500"/>
          </a:xfrm>
          <a:prstGeom prst="rect">
            <a:avLst/>
          </a:prstGeom>
          <a:noFill/>
          <a:ln>
            <a:noFill/>
          </a:ln>
        </p:spPr>
        <p:txBody>
          <a:bodyPr spcFirstLastPara="1" wrap="square" lIns="91425" tIns="45700" rIns="91425" bIns="45700" anchor="t" anchorCtr="0">
            <a:noAutofit/>
          </a:bodyPr>
          <a:lstStyle>
            <a:lvl1pPr marL="457200" lvl="0" indent="-314325" algn="l">
              <a:spcBef>
                <a:spcPts val="2000"/>
              </a:spcBef>
              <a:spcAft>
                <a:spcPts val="0"/>
              </a:spcAft>
              <a:buSzPts val="1350"/>
              <a:buChar char="■"/>
              <a:defRPr/>
            </a:lvl1pPr>
            <a:lvl2pPr marL="914400" lvl="1" indent="-314325" algn="l">
              <a:spcBef>
                <a:spcPts val="600"/>
              </a:spcBef>
              <a:spcAft>
                <a:spcPts val="0"/>
              </a:spcAft>
              <a:buSzPts val="1350"/>
              <a:buChar char="■"/>
              <a:defRPr/>
            </a:lvl2pPr>
            <a:lvl3pPr marL="1371600" lvl="2" indent="-314325" algn="l">
              <a:spcBef>
                <a:spcPts val="600"/>
              </a:spcBef>
              <a:spcAft>
                <a:spcPts val="0"/>
              </a:spcAft>
              <a:buSzPts val="1350"/>
              <a:buChar char="■"/>
              <a:defRPr/>
            </a:lvl3pPr>
            <a:lvl4pPr marL="1828800" lvl="3" indent="-314325" algn="l">
              <a:spcBef>
                <a:spcPts val="600"/>
              </a:spcBef>
              <a:spcAft>
                <a:spcPts val="0"/>
              </a:spcAft>
              <a:buSzPts val="1350"/>
              <a:buChar char="■"/>
              <a:defRPr/>
            </a:lvl4pPr>
            <a:lvl5pPr marL="2286000" lvl="4" indent="-304800" algn="l">
              <a:spcBef>
                <a:spcPts val="600"/>
              </a:spcBef>
              <a:spcAft>
                <a:spcPts val="0"/>
              </a:spcAft>
              <a:buSzPts val="1200"/>
              <a:buChar char="■"/>
              <a:defRPr/>
            </a:lvl5pPr>
            <a:lvl6pPr marL="2743200" lvl="5" indent="-314325" algn="l">
              <a:spcBef>
                <a:spcPts val="360"/>
              </a:spcBef>
              <a:spcAft>
                <a:spcPts val="0"/>
              </a:spcAft>
              <a:buSzPts val="1350"/>
              <a:buChar char="■"/>
              <a:defRPr/>
            </a:lvl6pPr>
            <a:lvl7pPr marL="3200400" lvl="6" indent="-314325" algn="l">
              <a:spcBef>
                <a:spcPts val="360"/>
              </a:spcBef>
              <a:spcAft>
                <a:spcPts val="0"/>
              </a:spcAft>
              <a:buSzPts val="1350"/>
              <a:buChar char="■"/>
              <a:defRPr/>
            </a:lvl7pPr>
            <a:lvl8pPr marL="3657600" lvl="7" indent="-314325" algn="l">
              <a:spcBef>
                <a:spcPts val="360"/>
              </a:spcBef>
              <a:spcAft>
                <a:spcPts val="0"/>
              </a:spcAft>
              <a:buSzPts val="1350"/>
              <a:buChar char="■"/>
              <a:defRPr/>
            </a:lvl8pPr>
            <a:lvl9pPr marL="4114800" lvl="8" indent="-314325" algn="l">
              <a:spcBef>
                <a:spcPts val="360"/>
              </a:spcBef>
              <a:spcAft>
                <a:spcPts val="0"/>
              </a:spcAft>
              <a:buSzPts val="1350"/>
              <a:buChar char="■"/>
              <a:defRPr/>
            </a:lvl9pPr>
          </a:lstStyle>
          <a:p>
            <a:endParaRPr/>
          </a:p>
        </p:txBody>
      </p:sp>
      <p:sp>
        <p:nvSpPr>
          <p:cNvPr id="151" name="Google Shape;151;p64"/>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64"/>
          <p:cNvSpPr txBox="1">
            <a:spLocks noGrp="1"/>
          </p:cNvSpPr>
          <p:nvPr>
            <p:ph type="sldNum" idx="12"/>
          </p:nvPr>
        </p:nvSpPr>
        <p:spPr>
          <a:xfrm>
            <a:off x="8305800" y="6410325"/>
            <a:ext cx="554038"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400">
                <a:solidFill>
                  <a:schemeClr val="lt1"/>
                </a:solidFill>
                <a:latin typeface="Arial"/>
                <a:ea typeface="Arial"/>
                <a:cs typeface="Arial"/>
                <a:sym typeface="Arial"/>
              </a:defRPr>
            </a:lvl1pPr>
            <a:lvl2pPr marL="0" marR="0" lvl="1" indent="0" algn="r">
              <a:spcBef>
                <a:spcPts val="0"/>
              </a:spcBef>
              <a:spcAft>
                <a:spcPts val="0"/>
              </a:spcAft>
              <a:buNone/>
              <a:defRPr sz="1400">
                <a:solidFill>
                  <a:schemeClr val="lt1"/>
                </a:solidFill>
                <a:latin typeface="Arial"/>
                <a:ea typeface="Arial"/>
                <a:cs typeface="Arial"/>
                <a:sym typeface="Arial"/>
              </a:defRPr>
            </a:lvl2pPr>
            <a:lvl3pPr marL="0" marR="0" lvl="2" indent="0" algn="r">
              <a:spcBef>
                <a:spcPts val="0"/>
              </a:spcBef>
              <a:spcAft>
                <a:spcPts val="0"/>
              </a:spcAft>
              <a:buNone/>
              <a:defRPr sz="1400">
                <a:solidFill>
                  <a:schemeClr val="lt1"/>
                </a:solidFill>
                <a:latin typeface="Arial"/>
                <a:ea typeface="Arial"/>
                <a:cs typeface="Arial"/>
                <a:sym typeface="Arial"/>
              </a:defRPr>
            </a:lvl3pPr>
            <a:lvl4pPr marL="0" marR="0" lvl="3" indent="0" algn="r">
              <a:spcBef>
                <a:spcPts val="0"/>
              </a:spcBef>
              <a:spcAft>
                <a:spcPts val="0"/>
              </a:spcAft>
              <a:buNone/>
              <a:defRPr sz="1400">
                <a:solidFill>
                  <a:schemeClr val="lt1"/>
                </a:solidFill>
                <a:latin typeface="Arial"/>
                <a:ea typeface="Arial"/>
                <a:cs typeface="Arial"/>
                <a:sym typeface="Arial"/>
              </a:defRPr>
            </a:lvl4pPr>
            <a:lvl5pPr marL="0" marR="0" lvl="4" indent="0" algn="r">
              <a:spcBef>
                <a:spcPts val="0"/>
              </a:spcBef>
              <a:spcAft>
                <a:spcPts val="0"/>
              </a:spcAft>
              <a:buNone/>
              <a:defRPr sz="1400">
                <a:solidFill>
                  <a:schemeClr val="lt1"/>
                </a:solidFill>
                <a:latin typeface="Arial"/>
                <a:ea typeface="Arial"/>
                <a:cs typeface="Arial"/>
                <a:sym typeface="Arial"/>
              </a:defRPr>
            </a:lvl5pPr>
            <a:lvl6pPr marL="0" marR="0" lvl="5" indent="0" algn="r">
              <a:spcBef>
                <a:spcPts val="0"/>
              </a:spcBef>
              <a:spcAft>
                <a:spcPts val="0"/>
              </a:spcAft>
              <a:buNone/>
              <a:defRPr sz="1400">
                <a:solidFill>
                  <a:schemeClr val="lt1"/>
                </a:solidFill>
                <a:latin typeface="Arial"/>
                <a:ea typeface="Arial"/>
                <a:cs typeface="Arial"/>
                <a:sym typeface="Arial"/>
              </a:defRPr>
            </a:lvl6pPr>
            <a:lvl7pPr marL="0" marR="0" lvl="6" indent="0" algn="r">
              <a:spcBef>
                <a:spcPts val="0"/>
              </a:spcBef>
              <a:spcAft>
                <a:spcPts val="0"/>
              </a:spcAft>
              <a:buNone/>
              <a:defRPr sz="1400">
                <a:solidFill>
                  <a:schemeClr val="lt1"/>
                </a:solidFill>
                <a:latin typeface="Arial"/>
                <a:ea typeface="Arial"/>
                <a:cs typeface="Arial"/>
                <a:sym typeface="Arial"/>
              </a:defRPr>
            </a:lvl7pPr>
            <a:lvl8pPr marL="0" marR="0" lvl="7" indent="0" algn="r">
              <a:spcBef>
                <a:spcPts val="0"/>
              </a:spcBef>
              <a:spcAft>
                <a:spcPts val="0"/>
              </a:spcAft>
              <a:buNone/>
              <a:defRPr sz="1400">
                <a:solidFill>
                  <a:schemeClr val="lt1"/>
                </a:solidFill>
                <a:latin typeface="Arial"/>
                <a:ea typeface="Arial"/>
                <a:cs typeface="Arial"/>
                <a:sym typeface="Arial"/>
              </a:defRPr>
            </a:lvl8pPr>
            <a:lvl9pPr marL="0" marR="0" lvl="8" indent="0" algn="r">
              <a:spcBef>
                <a:spcPts val="0"/>
              </a:spcBef>
              <a:spcAft>
                <a:spcPts val="0"/>
              </a:spcAft>
              <a:buNone/>
              <a:defRPr sz="14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Vertical Title and Text">
  <p:cSld name="Vertical Title and Text">
    <p:spTree>
      <p:nvGrpSpPr>
        <p:cNvPr id="1" name="Shape 153"/>
        <p:cNvGrpSpPr/>
        <p:nvPr/>
      </p:nvGrpSpPr>
      <p:grpSpPr>
        <a:xfrm>
          <a:off x="0" y="0"/>
          <a:ext cx="0" cy="0"/>
          <a:chOff x="0" y="0"/>
          <a:chExt cx="0" cy="0"/>
        </a:xfrm>
      </p:grpSpPr>
      <p:sp>
        <p:nvSpPr>
          <p:cNvPr id="154" name="Google Shape;154;p65"/>
          <p:cNvSpPr/>
          <p:nvPr/>
        </p:nvSpPr>
        <p:spPr>
          <a:xfrm>
            <a:off x="8166100" y="282575"/>
            <a:ext cx="685800" cy="30162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55" name="Google Shape;155;p65"/>
          <p:cNvSpPr txBox="1">
            <a:spLocks noGrp="1"/>
          </p:cNvSpPr>
          <p:nvPr>
            <p:ph type="title"/>
          </p:nvPr>
        </p:nvSpPr>
        <p:spPr>
          <a:xfrm rot="5400000">
            <a:off x="5750720" y="3199794"/>
            <a:ext cx="5171422" cy="681318"/>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65"/>
          <p:cNvSpPr txBox="1">
            <a:spLocks noGrp="1"/>
          </p:cNvSpPr>
          <p:nvPr>
            <p:ph type="body" idx="1"/>
          </p:nvPr>
        </p:nvSpPr>
        <p:spPr>
          <a:xfrm rot="5400000">
            <a:off x="1293765" y="122190"/>
            <a:ext cx="5184869" cy="6858000"/>
          </a:xfrm>
          <a:prstGeom prst="rect">
            <a:avLst/>
          </a:prstGeom>
          <a:noFill/>
          <a:ln>
            <a:noFill/>
          </a:ln>
        </p:spPr>
        <p:txBody>
          <a:bodyPr spcFirstLastPara="1" wrap="square" lIns="91425" tIns="45700" rIns="91425" bIns="45700" anchor="t" anchorCtr="0">
            <a:noAutofit/>
          </a:bodyPr>
          <a:lstStyle>
            <a:lvl1pPr marL="457200" lvl="0" indent="-314325" algn="l">
              <a:spcBef>
                <a:spcPts val="2000"/>
              </a:spcBef>
              <a:spcAft>
                <a:spcPts val="0"/>
              </a:spcAft>
              <a:buSzPts val="1350"/>
              <a:buChar char="■"/>
              <a:defRPr/>
            </a:lvl1pPr>
            <a:lvl2pPr marL="914400" lvl="1" indent="-314325" algn="l">
              <a:spcBef>
                <a:spcPts val="600"/>
              </a:spcBef>
              <a:spcAft>
                <a:spcPts val="0"/>
              </a:spcAft>
              <a:buSzPts val="1350"/>
              <a:buChar char="■"/>
              <a:defRPr/>
            </a:lvl2pPr>
            <a:lvl3pPr marL="1371600" lvl="2" indent="-314325" algn="l">
              <a:spcBef>
                <a:spcPts val="600"/>
              </a:spcBef>
              <a:spcAft>
                <a:spcPts val="0"/>
              </a:spcAft>
              <a:buSzPts val="1350"/>
              <a:buChar char="■"/>
              <a:defRPr/>
            </a:lvl3pPr>
            <a:lvl4pPr marL="1828800" lvl="3" indent="-314325" algn="l">
              <a:spcBef>
                <a:spcPts val="600"/>
              </a:spcBef>
              <a:spcAft>
                <a:spcPts val="0"/>
              </a:spcAft>
              <a:buSzPts val="1350"/>
              <a:buChar char="■"/>
              <a:defRPr/>
            </a:lvl4pPr>
            <a:lvl5pPr marL="2286000" lvl="4" indent="-304800" algn="l">
              <a:spcBef>
                <a:spcPts val="600"/>
              </a:spcBef>
              <a:spcAft>
                <a:spcPts val="0"/>
              </a:spcAft>
              <a:buSzPts val="1200"/>
              <a:buChar char="■"/>
              <a:defRPr/>
            </a:lvl5pPr>
            <a:lvl6pPr marL="2743200" lvl="5" indent="-314325" algn="l">
              <a:spcBef>
                <a:spcPts val="360"/>
              </a:spcBef>
              <a:spcAft>
                <a:spcPts val="0"/>
              </a:spcAft>
              <a:buSzPts val="1350"/>
              <a:buChar char="■"/>
              <a:defRPr/>
            </a:lvl6pPr>
            <a:lvl7pPr marL="3200400" lvl="6" indent="-314325" algn="l">
              <a:spcBef>
                <a:spcPts val="360"/>
              </a:spcBef>
              <a:spcAft>
                <a:spcPts val="0"/>
              </a:spcAft>
              <a:buSzPts val="1350"/>
              <a:buChar char="■"/>
              <a:defRPr/>
            </a:lvl7pPr>
            <a:lvl8pPr marL="3657600" lvl="7" indent="-314325" algn="l">
              <a:spcBef>
                <a:spcPts val="360"/>
              </a:spcBef>
              <a:spcAft>
                <a:spcPts val="0"/>
              </a:spcAft>
              <a:buSzPts val="1350"/>
              <a:buChar char="■"/>
              <a:defRPr/>
            </a:lvl8pPr>
            <a:lvl9pPr marL="4114800" lvl="8" indent="-314325" algn="l">
              <a:spcBef>
                <a:spcPts val="360"/>
              </a:spcBef>
              <a:spcAft>
                <a:spcPts val="0"/>
              </a:spcAft>
              <a:buSzPts val="1350"/>
              <a:buChar char="■"/>
              <a:defRPr/>
            </a:lvl9pPr>
          </a:lstStyle>
          <a:p>
            <a:endParaRPr/>
          </a:p>
        </p:txBody>
      </p:sp>
      <p:sp>
        <p:nvSpPr>
          <p:cNvPr id="157" name="Google Shape;157;p65"/>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65"/>
          <p:cNvSpPr txBox="1">
            <a:spLocks noGrp="1"/>
          </p:cNvSpPr>
          <p:nvPr>
            <p:ph type="sldNum" idx="12"/>
          </p:nvPr>
        </p:nvSpPr>
        <p:spPr>
          <a:xfrm>
            <a:off x="8305800" y="6410325"/>
            <a:ext cx="554038"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400">
                <a:solidFill>
                  <a:schemeClr val="lt1"/>
                </a:solidFill>
                <a:latin typeface="Arial"/>
                <a:ea typeface="Arial"/>
                <a:cs typeface="Arial"/>
                <a:sym typeface="Arial"/>
              </a:defRPr>
            </a:lvl1pPr>
            <a:lvl2pPr marL="0" marR="0" lvl="1" indent="0" algn="r">
              <a:spcBef>
                <a:spcPts val="0"/>
              </a:spcBef>
              <a:spcAft>
                <a:spcPts val="0"/>
              </a:spcAft>
              <a:buNone/>
              <a:defRPr sz="1400">
                <a:solidFill>
                  <a:schemeClr val="lt1"/>
                </a:solidFill>
                <a:latin typeface="Arial"/>
                <a:ea typeface="Arial"/>
                <a:cs typeface="Arial"/>
                <a:sym typeface="Arial"/>
              </a:defRPr>
            </a:lvl2pPr>
            <a:lvl3pPr marL="0" marR="0" lvl="2" indent="0" algn="r">
              <a:spcBef>
                <a:spcPts val="0"/>
              </a:spcBef>
              <a:spcAft>
                <a:spcPts val="0"/>
              </a:spcAft>
              <a:buNone/>
              <a:defRPr sz="1400">
                <a:solidFill>
                  <a:schemeClr val="lt1"/>
                </a:solidFill>
                <a:latin typeface="Arial"/>
                <a:ea typeface="Arial"/>
                <a:cs typeface="Arial"/>
                <a:sym typeface="Arial"/>
              </a:defRPr>
            </a:lvl3pPr>
            <a:lvl4pPr marL="0" marR="0" lvl="3" indent="0" algn="r">
              <a:spcBef>
                <a:spcPts val="0"/>
              </a:spcBef>
              <a:spcAft>
                <a:spcPts val="0"/>
              </a:spcAft>
              <a:buNone/>
              <a:defRPr sz="1400">
                <a:solidFill>
                  <a:schemeClr val="lt1"/>
                </a:solidFill>
                <a:latin typeface="Arial"/>
                <a:ea typeface="Arial"/>
                <a:cs typeface="Arial"/>
                <a:sym typeface="Arial"/>
              </a:defRPr>
            </a:lvl4pPr>
            <a:lvl5pPr marL="0" marR="0" lvl="4" indent="0" algn="r">
              <a:spcBef>
                <a:spcPts val="0"/>
              </a:spcBef>
              <a:spcAft>
                <a:spcPts val="0"/>
              </a:spcAft>
              <a:buNone/>
              <a:defRPr sz="1400">
                <a:solidFill>
                  <a:schemeClr val="lt1"/>
                </a:solidFill>
                <a:latin typeface="Arial"/>
                <a:ea typeface="Arial"/>
                <a:cs typeface="Arial"/>
                <a:sym typeface="Arial"/>
              </a:defRPr>
            </a:lvl5pPr>
            <a:lvl6pPr marL="0" marR="0" lvl="5" indent="0" algn="r">
              <a:spcBef>
                <a:spcPts val="0"/>
              </a:spcBef>
              <a:spcAft>
                <a:spcPts val="0"/>
              </a:spcAft>
              <a:buNone/>
              <a:defRPr sz="1400">
                <a:solidFill>
                  <a:schemeClr val="lt1"/>
                </a:solidFill>
                <a:latin typeface="Arial"/>
                <a:ea typeface="Arial"/>
                <a:cs typeface="Arial"/>
                <a:sym typeface="Arial"/>
              </a:defRPr>
            </a:lvl6pPr>
            <a:lvl7pPr marL="0" marR="0" lvl="6" indent="0" algn="r">
              <a:spcBef>
                <a:spcPts val="0"/>
              </a:spcBef>
              <a:spcAft>
                <a:spcPts val="0"/>
              </a:spcAft>
              <a:buNone/>
              <a:defRPr sz="1400">
                <a:solidFill>
                  <a:schemeClr val="lt1"/>
                </a:solidFill>
                <a:latin typeface="Arial"/>
                <a:ea typeface="Arial"/>
                <a:cs typeface="Arial"/>
                <a:sym typeface="Arial"/>
              </a:defRPr>
            </a:lvl7pPr>
            <a:lvl8pPr marL="0" marR="0" lvl="7" indent="0" algn="r">
              <a:spcBef>
                <a:spcPts val="0"/>
              </a:spcBef>
              <a:spcAft>
                <a:spcPts val="0"/>
              </a:spcAft>
              <a:buNone/>
              <a:defRPr sz="1400">
                <a:solidFill>
                  <a:schemeClr val="lt1"/>
                </a:solidFill>
                <a:latin typeface="Arial"/>
                <a:ea typeface="Arial"/>
                <a:cs typeface="Arial"/>
                <a:sym typeface="Arial"/>
              </a:defRPr>
            </a:lvl8pPr>
            <a:lvl9pPr marL="0" marR="0" lvl="8" indent="0" algn="r">
              <a:spcBef>
                <a:spcPts val="0"/>
              </a:spcBef>
              <a:spcAft>
                <a:spcPts val="0"/>
              </a:spcAft>
              <a:buNone/>
              <a:defRPr sz="14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4"/>
        <p:cNvGrpSpPr/>
        <p:nvPr/>
      </p:nvGrpSpPr>
      <p:grpSpPr>
        <a:xfrm>
          <a:off x="0" y="0"/>
          <a:ext cx="0" cy="0"/>
          <a:chOff x="0" y="0"/>
          <a:chExt cx="0" cy="0"/>
        </a:xfrm>
      </p:grpSpPr>
      <p:sp>
        <p:nvSpPr>
          <p:cNvPr id="165" name="Google Shape;165;p50"/>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6" name="Google Shape;166;p50"/>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67" name="Google Shape;167;p50"/>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8" name="Google Shape;168;p50"/>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9" name="Google Shape;169;p50"/>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0"/>
        <p:cNvGrpSpPr/>
        <p:nvPr/>
      </p:nvGrpSpPr>
      <p:grpSpPr>
        <a:xfrm>
          <a:off x="0" y="0"/>
          <a:ext cx="0" cy="0"/>
          <a:chOff x="0" y="0"/>
          <a:chExt cx="0" cy="0"/>
        </a:xfrm>
      </p:grpSpPr>
      <p:sp>
        <p:nvSpPr>
          <p:cNvPr id="171" name="Google Shape;171;p66"/>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2" name="Google Shape;172;p66"/>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3" name="Google Shape;173;p66"/>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4" name="Google Shape;174;p66"/>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5" name="Google Shape;175;p66"/>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6"/>
        <p:cNvGrpSpPr/>
        <p:nvPr/>
      </p:nvGrpSpPr>
      <p:grpSpPr>
        <a:xfrm>
          <a:off x="0" y="0"/>
          <a:ext cx="0" cy="0"/>
          <a:chOff x="0" y="0"/>
          <a:chExt cx="0" cy="0"/>
        </a:xfrm>
      </p:grpSpPr>
      <p:sp>
        <p:nvSpPr>
          <p:cNvPr id="177" name="Google Shape;177;p67"/>
          <p:cNvSpPr txBox="1">
            <a:spLocks noGrp="1"/>
          </p:cNvSpPr>
          <p:nvPr>
            <p:ph type="title"/>
          </p:nvPr>
        </p:nvSpPr>
        <p:spPr>
          <a:xfrm>
            <a:off x="623888" y="1709738"/>
            <a:ext cx="7886700" cy="2852737"/>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8" name="Google Shape;178;p67"/>
          <p:cNvSpPr txBox="1">
            <a:spLocks noGrp="1"/>
          </p:cNvSpPr>
          <p:nvPr>
            <p:ph type="body" idx="1"/>
          </p:nvPr>
        </p:nvSpPr>
        <p:spPr>
          <a:xfrm>
            <a:off x="623888" y="4589463"/>
            <a:ext cx="7886700" cy="150018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179" name="Google Shape;179;p67"/>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0" name="Google Shape;180;p67"/>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1" name="Google Shape;181;p67"/>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82"/>
        <p:cNvGrpSpPr/>
        <p:nvPr/>
      </p:nvGrpSpPr>
      <p:grpSpPr>
        <a:xfrm>
          <a:off x="0" y="0"/>
          <a:ext cx="0" cy="0"/>
          <a:chOff x="0" y="0"/>
          <a:chExt cx="0" cy="0"/>
        </a:xfrm>
      </p:grpSpPr>
      <p:sp>
        <p:nvSpPr>
          <p:cNvPr id="183" name="Google Shape;183;p68"/>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4" name="Google Shape;184;p68"/>
          <p:cNvSpPr txBox="1">
            <a:spLocks noGrp="1"/>
          </p:cNvSpPr>
          <p:nvPr>
            <p:ph type="body" idx="1"/>
          </p:nvPr>
        </p:nvSpPr>
        <p:spPr>
          <a:xfrm>
            <a:off x="628650" y="1825625"/>
            <a:ext cx="386715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5" name="Google Shape;185;p68"/>
          <p:cNvSpPr txBox="1">
            <a:spLocks noGrp="1"/>
          </p:cNvSpPr>
          <p:nvPr>
            <p:ph type="body" idx="2"/>
          </p:nvPr>
        </p:nvSpPr>
        <p:spPr>
          <a:xfrm>
            <a:off x="4648200" y="1825625"/>
            <a:ext cx="386715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6" name="Google Shape;186;p68"/>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7" name="Google Shape;187;p68"/>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8" name="Google Shape;188;p68"/>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89"/>
        <p:cNvGrpSpPr/>
        <p:nvPr/>
      </p:nvGrpSpPr>
      <p:grpSpPr>
        <a:xfrm>
          <a:off x="0" y="0"/>
          <a:ext cx="0" cy="0"/>
          <a:chOff x="0" y="0"/>
          <a:chExt cx="0" cy="0"/>
        </a:xfrm>
      </p:grpSpPr>
      <p:sp>
        <p:nvSpPr>
          <p:cNvPr id="190" name="Google Shape;190;p69"/>
          <p:cNvSpPr txBox="1">
            <a:spLocks noGrp="1"/>
          </p:cNvSpPr>
          <p:nvPr>
            <p:ph type="title"/>
          </p:nvPr>
        </p:nvSpPr>
        <p:spPr>
          <a:xfrm>
            <a:off x="630238" y="365125"/>
            <a:ext cx="78867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91" name="Google Shape;191;p69"/>
          <p:cNvSpPr txBox="1">
            <a:spLocks noGrp="1"/>
          </p:cNvSpPr>
          <p:nvPr>
            <p:ph type="body" idx="1"/>
          </p:nvPr>
        </p:nvSpPr>
        <p:spPr>
          <a:xfrm>
            <a:off x="630238" y="1681163"/>
            <a:ext cx="3868737"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92" name="Google Shape;192;p69"/>
          <p:cNvSpPr txBox="1">
            <a:spLocks noGrp="1"/>
          </p:cNvSpPr>
          <p:nvPr>
            <p:ph type="body" idx="2"/>
          </p:nvPr>
        </p:nvSpPr>
        <p:spPr>
          <a:xfrm>
            <a:off x="630238" y="2505075"/>
            <a:ext cx="3868737"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3" name="Google Shape;193;p69"/>
          <p:cNvSpPr txBox="1">
            <a:spLocks noGrp="1"/>
          </p:cNvSpPr>
          <p:nvPr>
            <p:ph type="body" idx="3"/>
          </p:nvPr>
        </p:nvSpPr>
        <p:spPr>
          <a:xfrm>
            <a:off x="4629150" y="1681163"/>
            <a:ext cx="3887788"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94" name="Google Shape;194;p69"/>
          <p:cNvSpPr txBox="1">
            <a:spLocks noGrp="1"/>
          </p:cNvSpPr>
          <p:nvPr>
            <p:ph type="body" idx="4"/>
          </p:nvPr>
        </p:nvSpPr>
        <p:spPr>
          <a:xfrm>
            <a:off x="4629150" y="2505075"/>
            <a:ext cx="3887788"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5" name="Google Shape;195;p69"/>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6" name="Google Shape;196;p69"/>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p69"/>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8"/>
        <p:cNvGrpSpPr/>
        <p:nvPr/>
      </p:nvGrpSpPr>
      <p:grpSpPr>
        <a:xfrm>
          <a:off x="0" y="0"/>
          <a:ext cx="0" cy="0"/>
          <a:chOff x="0" y="0"/>
          <a:chExt cx="0" cy="0"/>
        </a:xfrm>
      </p:grpSpPr>
      <p:sp>
        <p:nvSpPr>
          <p:cNvPr id="199" name="Google Shape;199;p70"/>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00" name="Google Shape;200;p70"/>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1" name="Google Shape;201;p70"/>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2" name="Google Shape;202;p70"/>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3"/>
        <p:cNvGrpSpPr/>
        <p:nvPr/>
      </p:nvGrpSpPr>
      <p:grpSpPr>
        <a:xfrm>
          <a:off x="0" y="0"/>
          <a:ext cx="0" cy="0"/>
          <a:chOff x="0" y="0"/>
          <a:chExt cx="0" cy="0"/>
        </a:xfrm>
      </p:grpSpPr>
      <p:sp>
        <p:nvSpPr>
          <p:cNvPr id="204" name="Google Shape;204;p71"/>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5" name="Google Shape;205;p71"/>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6" name="Google Shape;206;p71"/>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7"/>
        <p:cNvGrpSpPr/>
        <p:nvPr/>
      </p:nvGrpSpPr>
      <p:grpSpPr>
        <a:xfrm>
          <a:off x="0" y="0"/>
          <a:ext cx="0" cy="0"/>
          <a:chOff x="0" y="0"/>
          <a:chExt cx="0" cy="0"/>
        </a:xfrm>
      </p:grpSpPr>
      <p:sp>
        <p:nvSpPr>
          <p:cNvPr id="208" name="Google Shape;208;p72"/>
          <p:cNvSpPr txBox="1">
            <a:spLocks noGrp="1"/>
          </p:cNvSpPr>
          <p:nvPr>
            <p:ph type="title"/>
          </p:nvPr>
        </p:nvSpPr>
        <p:spPr>
          <a:xfrm>
            <a:off x="630238" y="457200"/>
            <a:ext cx="2949575"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09" name="Google Shape;209;p72"/>
          <p:cNvSpPr txBox="1">
            <a:spLocks noGrp="1"/>
          </p:cNvSpPr>
          <p:nvPr>
            <p:ph type="body" idx="1"/>
          </p:nvPr>
        </p:nvSpPr>
        <p:spPr>
          <a:xfrm>
            <a:off x="3887788" y="987425"/>
            <a:ext cx="4629150" cy="4873625"/>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10" name="Google Shape;210;p72"/>
          <p:cNvSpPr txBox="1">
            <a:spLocks noGrp="1"/>
          </p:cNvSpPr>
          <p:nvPr>
            <p:ph type="body" idx="2"/>
          </p:nvPr>
        </p:nvSpPr>
        <p:spPr>
          <a:xfrm>
            <a:off x="630238" y="2057400"/>
            <a:ext cx="2949575"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11" name="Google Shape;211;p72"/>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12" name="Google Shape;212;p72"/>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p72"/>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14"/>
        <p:cNvGrpSpPr/>
        <p:nvPr/>
      </p:nvGrpSpPr>
      <p:grpSpPr>
        <a:xfrm>
          <a:off x="0" y="0"/>
          <a:ext cx="0" cy="0"/>
          <a:chOff x="0" y="0"/>
          <a:chExt cx="0" cy="0"/>
        </a:xfrm>
      </p:grpSpPr>
      <p:sp>
        <p:nvSpPr>
          <p:cNvPr id="215" name="Google Shape;215;p73"/>
          <p:cNvSpPr txBox="1">
            <a:spLocks noGrp="1"/>
          </p:cNvSpPr>
          <p:nvPr>
            <p:ph type="title"/>
          </p:nvPr>
        </p:nvSpPr>
        <p:spPr>
          <a:xfrm>
            <a:off x="630238" y="457200"/>
            <a:ext cx="2949575"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6" name="Google Shape;216;p73"/>
          <p:cNvSpPr>
            <a:spLocks noGrp="1"/>
          </p:cNvSpPr>
          <p:nvPr>
            <p:ph type="pic" idx="2"/>
          </p:nvPr>
        </p:nvSpPr>
        <p:spPr>
          <a:xfrm>
            <a:off x="3887788" y="987425"/>
            <a:ext cx="4629150" cy="4873625"/>
          </a:xfrm>
          <a:prstGeom prst="rect">
            <a:avLst/>
          </a:prstGeom>
          <a:noFill/>
          <a:ln>
            <a:noFill/>
          </a:ln>
        </p:spPr>
      </p:sp>
      <p:sp>
        <p:nvSpPr>
          <p:cNvPr id="217" name="Google Shape;217;p73"/>
          <p:cNvSpPr txBox="1">
            <a:spLocks noGrp="1"/>
          </p:cNvSpPr>
          <p:nvPr>
            <p:ph type="body" idx="1"/>
          </p:nvPr>
        </p:nvSpPr>
        <p:spPr>
          <a:xfrm>
            <a:off x="630238" y="2057400"/>
            <a:ext cx="2949575"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18" name="Google Shape;218;p73"/>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19" name="Google Shape;219;p73"/>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0" name="Google Shape;220;p73"/>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21"/>
        <p:cNvGrpSpPr/>
        <p:nvPr/>
      </p:nvGrpSpPr>
      <p:grpSpPr>
        <a:xfrm>
          <a:off x="0" y="0"/>
          <a:ext cx="0" cy="0"/>
          <a:chOff x="0" y="0"/>
          <a:chExt cx="0" cy="0"/>
        </a:xfrm>
      </p:grpSpPr>
      <p:sp>
        <p:nvSpPr>
          <p:cNvPr id="222" name="Google Shape;222;p74"/>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23" name="Google Shape;223;p74"/>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4" name="Google Shape;224;p74"/>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25" name="Google Shape;225;p74"/>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6" name="Google Shape;226;p74"/>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27"/>
        <p:cNvGrpSpPr/>
        <p:nvPr/>
      </p:nvGrpSpPr>
      <p:grpSpPr>
        <a:xfrm>
          <a:off x="0" y="0"/>
          <a:ext cx="0" cy="0"/>
          <a:chOff x="0" y="0"/>
          <a:chExt cx="0" cy="0"/>
        </a:xfrm>
      </p:grpSpPr>
      <p:sp>
        <p:nvSpPr>
          <p:cNvPr id="228" name="Google Shape;228;p75"/>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29" name="Google Shape;229;p75"/>
          <p:cNvSpPr txBox="1">
            <a:spLocks noGrp="1"/>
          </p:cNvSpPr>
          <p:nvPr>
            <p:ph type="body" idx="1"/>
          </p:nvPr>
        </p:nvSpPr>
        <p:spPr>
          <a:xfrm rot="5400000">
            <a:off x="604044" y="389731"/>
            <a:ext cx="5811838" cy="5762625"/>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0" name="Google Shape;230;p75"/>
          <p:cNvSpPr txBox="1">
            <a:spLocks noGrp="1"/>
          </p:cNvSpPr>
          <p:nvPr>
            <p:ph type="dt" idx="10"/>
          </p:nvPr>
        </p:nvSpPr>
        <p:spPr>
          <a:xfrm>
            <a:off x="628650" y="6356350"/>
            <a:ext cx="20574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31" name="Google Shape;231;p75"/>
          <p:cNvSpPr txBox="1">
            <a:spLocks noGrp="1"/>
          </p:cNvSpPr>
          <p:nvPr>
            <p:ph type="ftr" idx="11"/>
          </p:nvPr>
        </p:nvSpPr>
        <p:spPr>
          <a:xfrm>
            <a:off x="3028950" y="6356350"/>
            <a:ext cx="30861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2" name="Google Shape;232;p75"/>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1.pn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
        <p:cNvGrpSpPr/>
        <p:nvPr/>
      </p:nvGrpSpPr>
      <p:grpSpPr>
        <a:xfrm>
          <a:off x="0" y="0"/>
          <a:ext cx="0" cy="0"/>
          <a:chOff x="0" y="0"/>
          <a:chExt cx="0" cy="0"/>
        </a:xfrm>
      </p:grpSpPr>
      <p:sp>
        <p:nvSpPr>
          <p:cNvPr id="7" name="Google Shape;7;p43"/>
          <p:cNvSpPr txBox="1">
            <a:spLocks noGrp="1"/>
          </p:cNvSpPr>
          <p:nvPr>
            <p:ph type="title"/>
          </p:nvPr>
        </p:nvSpPr>
        <p:spPr>
          <a:xfrm>
            <a:off x="498475" y="484188"/>
            <a:ext cx="7556500" cy="1116012"/>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800" b="1" i="0" u="none" strike="noStrike" cap="none">
                <a:solidFill>
                  <a:schemeClr val="accent1"/>
                </a:solidFill>
                <a:latin typeface="Arial"/>
                <a:ea typeface="Arial"/>
                <a:cs typeface="Arial"/>
                <a:sym typeface="Arial"/>
              </a:defRPr>
            </a:lvl1pPr>
            <a:lvl2pPr marR="0" lvl="1" algn="l" rtl="0">
              <a:spcBef>
                <a:spcPts val="0"/>
              </a:spcBef>
              <a:spcAft>
                <a:spcPts val="0"/>
              </a:spcAft>
              <a:buSzPts val="1400"/>
              <a:buNone/>
              <a:defRPr sz="3600" b="1" i="0" u="none" strike="noStrike" cap="none">
                <a:solidFill>
                  <a:schemeClr val="accent1"/>
                </a:solidFill>
                <a:latin typeface="Arial"/>
                <a:ea typeface="Arial"/>
                <a:cs typeface="Arial"/>
                <a:sym typeface="Arial"/>
              </a:defRPr>
            </a:lvl2pPr>
            <a:lvl3pPr marR="0" lvl="2" algn="l" rtl="0">
              <a:spcBef>
                <a:spcPts val="0"/>
              </a:spcBef>
              <a:spcAft>
                <a:spcPts val="0"/>
              </a:spcAft>
              <a:buSzPts val="1400"/>
              <a:buNone/>
              <a:defRPr sz="3600" b="1" i="0" u="none" strike="noStrike" cap="none">
                <a:solidFill>
                  <a:schemeClr val="accent1"/>
                </a:solidFill>
                <a:latin typeface="Arial"/>
                <a:ea typeface="Arial"/>
                <a:cs typeface="Arial"/>
                <a:sym typeface="Arial"/>
              </a:defRPr>
            </a:lvl3pPr>
            <a:lvl4pPr marR="0" lvl="3" algn="l" rtl="0">
              <a:spcBef>
                <a:spcPts val="0"/>
              </a:spcBef>
              <a:spcAft>
                <a:spcPts val="0"/>
              </a:spcAft>
              <a:buSzPts val="1400"/>
              <a:buNone/>
              <a:defRPr sz="3600" b="1" i="0" u="none" strike="noStrike" cap="none">
                <a:solidFill>
                  <a:schemeClr val="accent1"/>
                </a:solidFill>
                <a:latin typeface="Arial"/>
                <a:ea typeface="Arial"/>
                <a:cs typeface="Arial"/>
                <a:sym typeface="Arial"/>
              </a:defRPr>
            </a:lvl4pPr>
            <a:lvl5pPr marR="0" lvl="4" algn="l" rtl="0">
              <a:spcBef>
                <a:spcPts val="0"/>
              </a:spcBef>
              <a:spcAft>
                <a:spcPts val="0"/>
              </a:spcAft>
              <a:buSzPts val="1400"/>
              <a:buNone/>
              <a:defRPr sz="3600" b="1" i="0" u="none" strike="noStrike" cap="none">
                <a:solidFill>
                  <a:schemeClr val="accent1"/>
                </a:solidFill>
                <a:latin typeface="Arial"/>
                <a:ea typeface="Arial"/>
                <a:cs typeface="Arial"/>
                <a:sym typeface="Arial"/>
              </a:defRPr>
            </a:lvl5pPr>
            <a:lvl6pPr marR="0" lvl="5" algn="l" rtl="0">
              <a:spcBef>
                <a:spcPts val="0"/>
              </a:spcBef>
              <a:spcAft>
                <a:spcPts val="0"/>
              </a:spcAft>
              <a:buSzPts val="1400"/>
              <a:buNone/>
              <a:defRPr sz="3600" b="0" i="0" u="none" strike="noStrike" cap="none">
                <a:solidFill>
                  <a:schemeClr val="accent1"/>
                </a:solidFill>
                <a:latin typeface="Arial"/>
                <a:ea typeface="Arial"/>
                <a:cs typeface="Arial"/>
                <a:sym typeface="Arial"/>
              </a:defRPr>
            </a:lvl6pPr>
            <a:lvl7pPr marR="0" lvl="6" algn="l" rtl="0">
              <a:spcBef>
                <a:spcPts val="0"/>
              </a:spcBef>
              <a:spcAft>
                <a:spcPts val="0"/>
              </a:spcAft>
              <a:buSzPts val="1400"/>
              <a:buNone/>
              <a:defRPr sz="3600" b="0" i="0" u="none" strike="noStrike" cap="none">
                <a:solidFill>
                  <a:schemeClr val="accent1"/>
                </a:solidFill>
                <a:latin typeface="Arial"/>
                <a:ea typeface="Arial"/>
                <a:cs typeface="Arial"/>
                <a:sym typeface="Arial"/>
              </a:defRPr>
            </a:lvl7pPr>
            <a:lvl8pPr marR="0" lvl="7" algn="l" rtl="0">
              <a:spcBef>
                <a:spcPts val="0"/>
              </a:spcBef>
              <a:spcAft>
                <a:spcPts val="0"/>
              </a:spcAft>
              <a:buSzPts val="1400"/>
              <a:buNone/>
              <a:defRPr sz="3600" b="0" i="0" u="none" strike="noStrike" cap="none">
                <a:solidFill>
                  <a:schemeClr val="accent1"/>
                </a:solidFill>
                <a:latin typeface="Arial"/>
                <a:ea typeface="Arial"/>
                <a:cs typeface="Arial"/>
                <a:sym typeface="Arial"/>
              </a:defRPr>
            </a:lvl8pPr>
            <a:lvl9pPr marR="0" lvl="8" algn="l" rtl="0">
              <a:spcBef>
                <a:spcPts val="0"/>
              </a:spcBef>
              <a:spcAft>
                <a:spcPts val="0"/>
              </a:spcAft>
              <a:buSzPts val="1400"/>
              <a:buNone/>
              <a:defRPr sz="3600" b="0" i="0" u="none" strike="noStrike" cap="none">
                <a:solidFill>
                  <a:schemeClr val="accent1"/>
                </a:solidFill>
                <a:latin typeface="Arial"/>
                <a:ea typeface="Arial"/>
                <a:cs typeface="Arial"/>
                <a:sym typeface="Arial"/>
              </a:defRPr>
            </a:lvl9pPr>
          </a:lstStyle>
          <a:p>
            <a:endParaRPr/>
          </a:p>
        </p:txBody>
      </p:sp>
      <p:sp>
        <p:nvSpPr>
          <p:cNvPr id="8" name="Google Shape;8;p43"/>
          <p:cNvSpPr txBox="1">
            <a:spLocks noGrp="1"/>
          </p:cNvSpPr>
          <p:nvPr>
            <p:ph type="body" idx="1"/>
          </p:nvPr>
        </p:nvSpPr>
        <p:spPr>
          <a:xfrm>
            <a:off x="498475" y="1981200"/>
            <a:ext cx="7556500" cy="4144963"/>
          </a:xfrm>
          <a:prstGeom prst="rect">
            <a:avLst/>
          </a:prstGeom>
          <a:noFill/>
          <a:ln>
            <a:noFill/>
          </a:ln>
        </p:spPr>
        <p:txBody>
          <a:bodyPr spcFirstLastPara="1" wrap="square" lIns="91425" tIns="45700" rIns="91425" bIns="45700" anchor="t" anchorCtr="0">
            <a:noAutofit/>
          </a:bodyPr>
          <a:lstStyle>
            <a:lvl1pPr marL="457200" marR="0" lvl="0" indent="-314325" algn="l" rtl="0">
              <a:spcBef>
                <a:spcPts val="2000"/>
              </a:spcBef>
              <a:spcAft>
                <a:spcPts val="0"/>
              </a:spcAft>
              <a:buClr>
                <a:schemeClr val="accent1"/>
              </a:buClr>
              <a:buSzPts val="1350"/>
              <a:buFont typeface="Noto Sans Symbols"/>
              <a:buChar char="■"/>
              <a:defRPr sz="1800" b="0" i="0" u="none" strike="noStrike" cap="none">
                <a:solidFill>
                  <a:srgbClr val="262626"/>
                </a:solidFill>
                <a:latin typeface="Arial"/>
                <a:ea typeface="Arial"/>
                <a:cs typeface="Arial"/>
                <a:sym typeface="Arial"/>
              </a:defRPr>
            </a:lvl1pPr>
            <a:lvl2pPr marL="914400" marR="0" lvl="1" indent="-304800" algn="l" rtl="0">
              <a:spcBef>
                <a:spcPts val="600"/>
              </a:spcBef>
              <a:spcAft>
                <a:spcPts val="0"/>
              </a:spcAft>
              <a:buClr>
                <a:srgbClr val="95B3D7"/>
              </a:buClr>
              <a:buSzPts val="1200"/>
              <a:buFont typeface="Noto Sans Symbols"/>
              <a:buChar char="■"/>
              <a:defRPr sz="1600" b="0" i="0" u="none" strike="noStrike" cap="none">
                <a:solidFill>
                  <a:srgbClr val="262626"/>
                </a:solidFill>
                <a:latin typeface="Arial"/>
                <a:ea typeface="Arial"/>
                <a:cs typeface="Arial"/>
                <a:sym typeface="Arial"/>
              </a:defRPr>
            </a:lvl2pPr>
            <a:lvl3pPr marL="1371600" marR="0" lvl="2" indent="-304800" algn="l" rtl="0">
              <a:spcBef>
                <a:spcPts val="600"/>
              </a:spcBef>
              <a:spcAft>
                <a:spcPts val="0"/>
              </a:spcAft>
              <a:buClr>
                <a:schemeClr val="accent1"/>
              </a:buClr>
              <a:buSzPts val="1200"/>
              <a:buFont typeface="Noto Sans Symbols"/>
              <a:buChar char="■"/>
              <a:defRPr sz="1600" b="0" i="0" u="none" strike="noStrike" cap="none">
                <a:solidFill>
                  <a:srgbClr val="262626"/>
                </a:solidFill>
                <a:latin typeface="Arial"/>
                <a:ea typeface="Arial"/>
                <a:cs typeface="Arial"/>
                <a:sym typeface="Arial"/>
              </a:defRPr>
            </a:lvl3pPr>
            <a:lvl4pPr marL="1828800" marR="0" lvl="3" indent="-304800" algn="l" rtl="0">
              <a:spcBef>
                <a:spcPts val="600"/>
              </a:spcBef>
              <a:spcAft>
                <a:spcPts val="0"/>
              </a:spcAft>
              <a:buClr>
                <a:srgbClr val="95B3D7"/>
              </a:buClr>
              <a:buSzPts val="1200"/>
              <a:buFont typeface="Noto Sans Symbols"/>
              <a:buChar char="■"/>
              <a:defRPr sz="1600" b="0" i="0" u="none" strike="noStrike" cap="none">
                <a:solidFill>
                  <a:srgbClr val="262626"/>
                </a:solidFill>
                <a:latin typeface="Arial"/>
                <a:ea typeface="Arial"/>
                <a:cs typeface="Arial"/>
                <a:sym typeface="Arial"/>
              </a:defRPr>
            </a:lvl4pPr>
            <a:lvl5pPr marL="2286000" marR="0" lvl="4" indent="-304800" algn="l" rtl="0">
              <a:spcBef>
                <a:spcPts val="600"/>
              </a:spcBef>
              <a:spcAft>
                <a:spcPts val="0"/>
              </a:spcAft>
              <a:buClr>
                <a:schemeClr val="accent1"/>
              </a:buClr>
              <a:buSzPts val="1200"/>
              <a:buFont typeface="Noto Sans Symbols"/>
              <a:buChar char="■"/>
              <a:defRPr sz="1600" b="0" i="0" u="none" strike="noStrike" cap="none">
                <a:solidFill>
                  <a:srgbClr val="262626"/>
                </a:solidFill>
                <a:latin typeface="Arial"/>
                <a:ea typeface="Arial"/>
                <a:cs typeface="Arial"/>
                <a:sym typeface="Arial"/>
              </a:defRPr>
            </a:lvl5pPr>
            <a:lvl6pPr marL="2743200" marR="0" lvl="5" indent="-314325" algn="l" rtl="0">
              <a:spcBef>
                <a:spcPts val="360"/>
              </a:spcBef>
              <a:spcAft>
                <a:spcPts val="0"/>
              </a:spcAft>
              <a:buClr>
                <a:srgbClr val="93B3D7"/>
              </a:buClr>
              <a:buSzPts val="1350"/>
              <a:buFont typeface="Noto Sans Symbols"/>
              <a:buChar char="■"/>
              <a:defRPr sz="1800" b="0" i="0" u="none" strike="noStrike" cap="none">
                <a:solidFill>
                  <a:srgbClr val="595959"/>
                </a:solidFill>
                <a:latin typeface="Arial"/>
                <a:ea typeface="Arial"/>
                <a:cs typeface="Arial"/>
                <a:sym typeface="Arial"/>
              </a:defRPr>
            </a:lvl6pPr>
            <a:lvl7pPr marL="3200400" marR="0" lvl="6" indent="-314325" algn="l" rtl="0">
              <a:spcBef>
                <a:spcPts val="360"/>
              </a:spcBef>
              <a:spcAft>
                <a:spcPts val="0"/>
              </a:spcAft>
              <a:buClr>
                <a:schemeClr val="accent1"/>
              </a:buClr>
              <a:buSzPts val="1350"/>
              <a:buFont typeface="Noto Sans Symbols"/>
              <a:buChar char="■"/>
              <a:defRPr sz="1800" b="0" i="0" u="none" strike="noStrike" cap="none">
                <a:solidFill>
                  <a:srgbClr val="595959"/>
                </a:solidFill>
                <a:latin typeface="Arial"/>
                <a:ea typeface="Arial"/>
                <a:cs typeface="Arial"/>
                <a:sym typeface="Arial"/>
              </a:defRPr>
            </a:lvl7pPr>
            <a:lvl8pPr marL="3657600" marR="0" lvl="7" indent="-314325" algn="l" rtl="0">
              <a:spcBef>
                <a:spcPts val="360"/>
              </a:spcBef>
              <a:spcAft>
                <a:spcPts val="0"/>
              </a:spcAft>
              <a:buClr>
                <a:srgbClr val="93B3D7"/>
              </a:buClr>
              <a:buSzPts val="1350"/>
              <a:buFont typeface="Noto Sans Symbols"/>
              <a:buChar char="■"/>
              <a:defRPr sz="1800" b="0" i="0" u="none" strike="noStrike" cap="none">
                <a:solidFill>
                  <a:srgbClr val="595959"/>
                </a:solidFill>
                <a:latin typeface="Arial"/>
                <a:ea typeface="Arial"/>
                <a:cs typeface="Arial"/>
                <a:sym typeface="Arial"/>
              </a:defRPr>
            </a:lvl8pPr>
            <a:lvl9pPr marL="4114800" marR="0" lvl="8" indent="-314325" algn="l" rtl="0">
              <a:spcBef>
                <a:spcPts val="360"/>
              </a:spcBef>
              <a:spcAft>
                <a:spcPts val="0"/>
              </a:spcAft>
              <a:buClr>
                <a:schemeClr val="accent1"/>
              </a:buClr>
              <a:buSzPts val="1350"/>
              <a:buFont typeface="Noto Sans Symbols"/>
              <a:buChar char="■"/>
              <a:defRPr sz="1800" b="0" i="0" u="none" strike="noStrike" cap="none">
                <a:solidFill>
                  <a:srgbClr val="595959"/>
                </a:solidFill>
                <a:latin typeface="Arial"/>
                <a:ea typeface="Arial"/>
                <a:cs typeface="Arial"/>
                <a:sym typeface="Arial"/>
              </a:defRPr>
            </a:lvl9pPr>
          </a:lstStyle>
          <a:p>
            <a:endParaRPr/>
          </a:p>
        </p:txBody>
      </p:sp>
      <p:sp>
        <p:nvSpPr>
          <p:cNvPr id="9" name="Google Shape;9;p43"/>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100" b="0" i="0" u="none" strike="noStrike" cap="none">
                <a:solidFill>
                  <a:srgbClr val="595959"/>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43"/>
          <p:cNvSpPr txBox="1">
            <a:spLocks noGrp="1"/>
          </p:cNvSpPr>
          <p:nvPr>
            <p:ph type="sldNum" idx="12"/>
          </p:nvPr>
        </p:nvSpPr>
        <p:spPr>
          <a:xfrm>
            <a:off x="8305800" y="6410325"/>
            <a:ext cx="55403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400" b="0" i="0" u="none" strike="noStrike" cap="none">
                <a:solidFill>
                  <a:schemeClr val="lt1"/>
                </a:solidFill>
                <a:latin typeface="Arial"/>
                <a:ea typeface="Arial"/>
                <a:cs typeface="Arial"/>
                <a:sym typeface="Arial"/>
              </a:defRPr>
            </a:lvl1pPr>
            <a:lvl2pPr marL="0" marR="0" lvl="1" indent="0" algn="r" rtl="0">
              <a:spcBef>
                <a:spcPts val="0"/>
              </a:spcBef>
              <a:spcAft>
                <a:spcPts val="0"/>
              </a:spcAft>
              <a:buNone/>
              <a:defRPr sz="1400" b="0" i="0" u="none" strike="noStrike" cap="none">
                <a:solidFill>
                  <a:schemeClr val="lt1"/>
                </a:solidFill>
                <a:latin typeface="Arial"/>
                <a:ea typeface="Arial"/>
                <a:cs typeface="Arial"/>
                <a:sym typeface="Arial"/>
              </a:defRPr>
            </a:lvl2pPr>
            <a:lvl3pPr marL="0" marR="0" lvl="2" indent="0" algn="r" rtl="0">
              <a:spcBef>
                <a:spcPts val="0"/>
              </a:spcBef>
              <a:spcAft>
                <a:spcPts val="0"/>
              </a:spcAft>
              <a:buNone/>
              <a:defRPr sz="1400" b="0" i="0" u="none" strike="noStrike" cap="none">
                <a:solidFill>
                  <a:schemeClr val="lt1"/>
                </a:solidFill>
                <a:latin typeface="Arial"/>
                <a:ea typeface="Arial"/>
                <a:cs typeface="Arial"/>
                <a:sym typeface="Arial"/>
              </a:defRPr>
            </a:lvl3pPr>
            <a:lvl4pPr marL="0" marR="0" lvl="3" indent="0" algn="r" rtl="0">
              <a:spcBef>
                <a:spcPts val="0"/>
              </a:spcBef>
              <a:spcAft>
                <a:spcPts val="0"/>
              </a:spcAft>
              <a:buNone/>
              <a:defRPr sz="1400" b="0" i="0" u="none" strike="noStrike" cap="none">
                <a:solidFill>
                  <a:schemeClr val="lt1"/>
                </a:solidFill>
                <a:latin typeface="Arial"/>
                <a:ea typeface="Arial"/>
                <a:cs typeface="Arial"/>
                <a:sym typeface="Arial"/>
              </a:defRPr>
            </a:lvl4pPr>
            <a:lvl5pPr marL="0" marR="0" lvl="4" indent="0" algn="r" rtl="0">
              <a:spcBef>
                <a:spcPts val="0"/>
              </a:spcBef>
              <a:spcAft>
                <a:spcPts val="0"/>
              </a:spcAft>
              <a:buNone/>
              <a:defRPr sz="1400" b="0" i="0" u="none" strike="noStrike" cap="none">
                <a:solidFill>
                  <a:schemeClr val="lt1"/>
                </a:solidFill>
                <a:latin typeface="Arial"/>
                <a:ea typeface="Arial"/>
                <a:cs typeface="Arial"/>
                <a:sym typeface="Arial"/>
              </a:defRPr>
            </a:lvl5pPr>
            <a:lvl6pPr marL="0" marR="0" lvl="5" indent="0" algn="r" rtl="0">
              <a:spcBef>
                <a:spcPts val="0"/>
              </a:spcBef>
              <a:spcAft>
                <a:spcPts val="0"/>
              </a:spcAft>
              <a:buNone/>
              <a:defRPr sz="1400" b="0" i="0" u="none" strike="noStrike" cap="none">
                <a:solidFill>
                  <a:schemeClr val="lt1"/>
                </a:solidFill>
                <a:latin typeface="Arial"/>
                <a:ea typeface="Arial"/>
                <a:cs typeface="Arial"/>
                <a:sym typeface="Arial"/>
              </a:defRPr>
            </a:lvl6pPr>
            <a:lvl7pPr marL="0" marR="0" lvl="6" indent="0" algn="r" rtl="0">
              <a:spcBef>
                <a:spcPts val="0"/>
              </a:spcBef>
              <a:spcAft>
                <a:spcPts val="0"/>
              </a:spcAft>
              <a:buNone/>
              <a:defRPr sz="1400" b="0" i="0" u="none" strike="noStrike" cap="none">
                <a:solidFill>
                  <a:schemeClr val="lt1"/>
                </a:solidFill>
                <a:latin typeface="Arial"/>
                <a:ea typeface="Arial"/>
                <a:cs typeface="Arial"/>
                <a:sym typeface="Arial"/>
              </a:defRPr>
            </a:lvl7pPr>
            <a:lvl8pPr marL="0" marR="0" lvl="7" indent="0" algn="r" rtl="0">
              <a:spcBef>
                <a:spcPts val="0"/>
              </a:spcBef>
              <a:spcAft>
                <a:spcPts val="0"/>
              </a:spcAft>
              <a:buNone/>
              <a:defRPr sz="1400" b="0" i="0" u="none" strike="noStrike" cap="none">
                <a:solidFill>
                  <a:schemeClr val="lt1"/>
                </a:solidFill>
                <a:latin typeface="Arial"/>
                <a:ea typeface="Arial"/>
                <a:cs typeface="Arial"/>
                <a:sym typeface="Arial"/>
              </a:defRPr>
            </a:lvl8pPr>
            <a:lvl9pPr marL="0" marR="0" lvl="8" indent="0" algn="r" rtl="0">
              <a:spcBef>
                <a:spcPts val="0"/>
              </a:spcBef>
              <a:spcAft>
                <a:spcPts val="0"/>
              </a:spcAft>
              <a:buNone/>
              <a:defRPr sz="14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1" name="Google Shape;11;p43"/>
          <p:cNvSpPr txBox="1"/>
          <p:nvPr/>
        </p:nvSpPr>
        <p:spPr>
          <a:xfrm>
            <a:off x="4303713" y="6410325"/>
            <a:ext cx="479425" cy="2778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fld id="{00000000-1234-1234-1234-123412341234}" type="slidenum">
              <a:rPr lang="en-US" sz="1200" b="0" i="0" u="none" strike="noStrike" cap="none">
                <a:solidFill>
                  <a:schemeClr val="lt1"/>
                </a:solidFill>
                <a:latin typeface="Arial"/>
                <a:ea typeface="Arial"/>
                <a:cs typeface="Arial"/>
                <a:sym typeface="Arial"/>
              </a:rPr>
              <a:t>‹#›</a:t>
            </a:fld>
            <a:endParaRPr sz="12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9"/>
        <p:cNvGrpSpPr/>
        <p:nvPr/>
      </p:nvGrpSpPr>
      <p:grpSpPr>
        <a:xfrm>
          <a:off x="0" y="0"/>
          <a:ext cx="0" cy="0"/>
          <a:chOff x="0" y="0"/>
          <a:chExt cx="0" cy="0"/>
        </a:xfrm>
      </p:grpSpPr>
      <p:sp>
        <p:nvSpPr>
          <p:cNvPr id="160" name="Google Shape;160;p49"/>
          <p:cNvSpPr/>
          <p:nvPr/>
        </p:nvSpPr>
        <p:spPr>
          <a:xfrm>
            <a:off x="0" y="0"/>
            <a:ext cx="9144000" cy="6858000"/>
          </a:xfrm>
          <a:prstGeom prst="rect">
            <a:avLst/>
          </a:prstGeom>
          <a:gradFill>
            <a:gsLst>
              <a:gs pos="0">
                <a:srgbClr val="1E497D"/>
              </a:gs>
              <a:gs pos="18000">
                <a:srgbClr val="1E497D"/>
              </a:gs>
              <a:gs pos="100000">
                <a:schemeClr val="accent1"/>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61" name="Google Shape;161;p49" descr="A pair of hands with a heart in the shape of a heart&#10;&#10;Description automatically generated"/>
          <p:cNvPicPr preferRelativeResize="0"/>
          <p:nvPr/>
        </p:nvPicPr>
        <p:blipFill rotWithShape="1">
          <a:blip r:embed="rId13">
            <a:alphaModFix amt="5000"/>
          </a:blip>
          <a:srcRect/>
          <a:stretch/>
        </p:blipFill>
        <p:spPr>
          <a:xfrm>
            <a:off x="-2706002" y="682907"/>
            <a:ext cx="11850003" cy="6175094"/>
          </a:xfrm>
          <a:prstGeom prst="rect">
            <a:avLst/>
          </a:prstGeom>
          <a:noFill/>
          <a:ln>
            <a:noFill/>
          </a:ln>
        </p:spPr>
      </p:pic>
      <p:sp>
        <p:nvSpPr>
          <p:cNvPr id="162" name="Google Shape;162;p49"/>
          <p:cNvSpPr txBox="1">
            <a:spLocks noGrp="1"/>
          </p:cNvSpPr>
          <p:nvPr>
            <p:ph type="ftr" idx="11"/>
          </p:nvPr>
        </p:nvSpPr>
        <p:spPr>
          <a:xfrm>
            <a:off x="143738" y="6423025"/>
            <a:ext cx="6122987"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0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3" name="Google Shape;163;p49"/>
          <p:cNvSpPr txBox="1">
            <a:spLocks noGrp="1"/>
          </p:cNvSpPr>
          <p:nvPr>
            <p:ph type="sldNum" idx="12"/>
          </p:nvPr>
        </p:nvSpPr>
        <p:spPr>
          <a:xfrm>
            <a:off x="6842571" y="6423025"/>
            <a:ext cx="2133600" cy="36512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1000">
                <a:solidFill>
                  <a:schemeClr val="lt1"/>
                </a:solidFill>
                <a:latin typeface="Arial"/>
                <a:ea typeface="Arial"/>
                <a:cs typeface="Arial"/>
                <a:sym typeface="Arial"/>
              </a:defRPr>
            </a:lvl1pPr>
            <a:lvl2pPr marL="0" marR="0" lvl="1" indent="0" algn="r" rtl="0">
              <a:spcBef>
                <a:spcPts val="0"/>
              </a:spcBef>
              <a:spcAft>
                <a:spcPts val="0"/>
              </a:spcAft>
              <a:buNone/>
              <a:defRPr sz="1000">
                <a:solidFill>
                  <a:schemeClr val="lt1"/>
                </a:solidFill>
                <a:latin typeface="Arial"/>
                <a:ea typeface="Arial"/>
                <a:cs typeface="Arial"/>
                <a:sym typeface="Arial"/>
              </a:defRPr>
            </a:lvl2pPr>
            <a:lvl3pPr marL="0" marR="0" lvl="2" indent="0" algn="r" rtl="0">
              <a:spcBef>
                <a:spcPts val="0"/>
              </a:spcBef>
              <a:spcAft>
                <a:spcPts val="0"/>
              </a:spcAft>
              <a:buNone/>
              <a:defRPr sz="1000">
                <a:solidFill>
                  <a:schemeClr val="lt1"/>
                </a:solidFill>
                <a:latin typeface="Arial"/>
                <a:ea typeface="Arial"/>
                <a:cs typeface="Arial"/>
                <a:sym typeface="Arial"/>
              </a:defRPr>
            </a:lvl3pPr>
            <a:lvl4pPr marL="0" marR="0" lvl="3" indent="0" algn="r" rtl="0">
              <a:spcBef>
                <a:spcPts val="0"/>
              </a:spcBef>
              <a:spcAft>
                <a:spcPts val="0"/>
              </a:spcAft>
              <a:buNone/>
              <a:defRPr sz="1000">
                <a:solidFill>
                  <a:schemeClr val="lt1"/>
                </a:solidFill>
                <a:latin typeface="Arial"/>
                <a:ea typeface="Arial"/>
                <a:cs typeface="Arial"/>
                <a:sym typeface="Arial"/>
              </a:defRPr>
            </a:lvl4pPr>
            <a:lvl5pPr marL="0" marR="0" lvl="4" indent="0" algn="r" rtl="0">
              <a:spcBef>
                <a:spcPts val="0"/>
              </a:spcBef>
              <a:spcAft>
                <a:spcPts val="0"/>
              </a:spcAft>
              <a:buNone/>
              <a:defRPr sz="1000">
                <a:solidFill>
                  <a:schemeClr val="lt1"/>
                </a:solidFill>
                <a:latin typeface="Arial"/>
                <a:ea typeface="Arial"/>
                <a:cs typeface="Arial"/>
                <a:sym typeface="Arial"/>
              </a:defRPr>
            </a:lvl5pPr>
            <a:lvl6pPr marL="0" marR="0" lvl="5" indent="0" algn="r" rtl="0">
              <a:spcBef>
                <a:spcPts val="0"/>
              </a:spcBef>
              <a:spcAft>
                <a:spcPts val="0"/>
              </a:spcAft>
              <a:buNone/>
              <a:defRPr sz="1000">
                <a:solidFill>
                  <a:schemeClr val="lt1"/>
                </a:solidFill>
                <a:latin typeface="Arial"/>
                <a:ea typeface="Arial"/>
                <a:cs typeface="Arial"/>
                <a:sym typeface="Arial"/>
              </a:defRPr>
            </a:lvl6pPr>
            <a:lvl7pPr marL="0" marR="0" lvl="6" indent="0" algn="r" rtl="0">
              <a:spcBef>
                <a:spcPts val="0"/>
              </a:spcBef>
              <a:spcAft>
                <a:spcPts val="0"/>
              </a:spcAft>
              <a:buNone/>
              <a:defRPr sz="1000">
                <a:solidFill>
                  <a:schemeClr val="lt1"/>
                </a:solidFill>
                <a:latin typeface="Arial"/>
                <a:ea typeface="Arial"/>
                <a:cs typeface="Arial"/>
                <a:sym typeface="Arial"/>
              </a:defRPr>
            </a:lvl7pPr>
            <a:lvl8pPr marL="0" marR="0" lvl="7" indent="0" algn="r" rtl="0">
              <a:spcBef>
                <a:spcPts val="0"/>
              </a:spcBef>
              <a:spcAft>
                <a:spcPts val="0"/>
              </a:spcAft>
              <a:buNone/>
              <a:defRPr sz="1000">
                <a:solidFill>
                  <a:schemeClr val="lt1"/>
                </a:solidFill>
                <a:latin typeface="Arial"/>
                <a:ea typeface="Arial"/>
                <a:cs typeface="Arial"/>
                <a:sym typeface="Arial"/>
              </a:defRPr>
            </a:lvl8pPr>
            <a:lvl9pPr marL="0" marR="0" lvl="8" indent="0" algn="r" rtl="0">
              <a:spcBef>
                <a:spcPts val="0"/>
              </a:spcBef>
              <a:spcAft>
                <a:spcPts val="0"/>
              </a:spcAft>
              <a:buNone/>
              <a:defRPr sz="10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3.jpg"/></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28.jpg"/><Relationship Id="rId4" Type="http://schemas.openxmlformats.org/officeDocument/2006/relationships/image" Target="../media/image27.jp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35.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41.jpg"/><Relationship Id="rId4" Type="http://schemas.openxmlformats.org/officeDocument/2006/relationships/image" Target="../media/image40.jp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59.png"/><Relationship Id="rId4" Type="http://schemas.openxmlformats.org/officeDocument/2006/relationships/image" Target="../media/image58.png"/></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1" descr="A collage of several people&#10;&#10;Description automatically generated"/>
          <p:cNvPicPr preferRelativeResize="0"/>
          <p:nvPr/>
        </p:nvPicPr>
        <p:blipFill rotWithShape="1">
          <a:blip r:embed="rId3">
            <a:alphaModFix/>
          </a:blip>
          <a:srcRect/>
          <a:stretch/>
        </p:blipFill>
        <p:spPr>
          <a:xfrm>
            <a:off x="-3" y="0"/>
            <a:ext cx="9144001" cy="6858001"/>
          </a:xfrm>
          <a:prstGeom prst="rect">
            <a:avLst/>
          </a:prstGeom>
          <a:noFill/>
          <a:ln>
            <a:noFill/>
          </a:ln>
        </p:spPr>
      </p:pic>
      <p:sp>
        <p:nvSpPr>
          <p:cNvPr id="239" name="Google Shape;239;p1"/>
          <p:cNvSpPr txBox="1">
            <a:spLocks noGrp="1"/>
          </p:cNvSpPr>
          <p:nvPr>
            <p:ph type="ftr" idx="11"/>
          </p:nvPr>
        </p:nvSpPr>
        <p:spPr>
          <a:xfrm>
            <a:off x="0" y="6492875"/>
            <a:ext cx="2227165"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1000">
                <a:solidFill>
                  <a:schemeClr val="lt1"/>
                </a:solidFill>
              </a:rPr>
              <a:t>The Care Partner Project ©2023</a:t>
            </a:r>
            <a:endParaRPr/>
          </a:p>
        </p:txBody>
      </p:sp>
      <p:sp>
        <p:nvSpPr>
          <p:cNvPr id="240" name="Google Shape;240;p1"/>
          <p:cNvSpPr txBox="1"/>
          <p:nvPr/>
        </p:nvSpPr>
        <p:spPr>
          <a:xfrm>
            <a:off x="2332297" y="1951672"/>
            <a:ext cx="4479403" cy="2954655"/>
          </a:xfrm>
          <a:prstGeom prst="rect">
            <a:avLst/>
          </a:prstGeom>
          <a:noFill/>
          <a:ln>
            <a:noFill/>
          </a:ln>
        </p:spPr>
        <p:txBody>
          <a:bodyPr spcFirstLastPara="1" wrap="square" lIns="91425" tIns="45700" rIns="91425" bIns="45700" anchor="ctr" anchorCtr="0">
            <a:spAutoFit/>
          </a:bodyPr>
          <a:lstStyle/>
          <a:p>
            <a:pPr marL="0" marR="0" lvl="0" indent="0" algn="ctr" rtl="0">
              <a:lnSpc>
                <a:spcPct val="150000"/>
              </a:lnSpc>
              <a:spcBef>
                <a:spcPts val="0"/>
              </a:spcBef>
              <a:spcAft>
                <a:spcPts val="0"/>
              </a:spcAft>
              <a:buNone/>
            </a:pPr>
            <a:r>
              <a:rPr lang="en-US" sz="2800" b="1" i="0" u="none" strike="noStrike" cap="none">
                <a:solidFill>
                  <a:schemeClr val="lt1"/>
                </a:solidFill>
                <a:latin typeface="Arial"/>
                <a:ea typeface="Arial"/>
                <a:cs typeface="Arial"/>
                <a:sym typeface="Arial"/>
              </a:rPr>
              <a:t>How to choose a </a:t>
            </a:r>
            <a:br>
              <a:rPr lang="en-US" sz="2800" b="1" i="0" u="none" strike="noStrike" cap="none">
                <a:solidFill>
                  <a:schemeClr val="lt1"/>
                </a:solidFill>
                <a:latin typeface="Arial"/>
                <a:ea typeface="Arial"/>
                <a:cs typeface="Arial"/>
                <a:sym typeface="Arial"/>
              </a:rPr>
            </a:br>
            <a:r>
              <a:rPr lang="en-US" sz="2800" b="1" i="0" u="none" strike="noStrike" cap="none">
                <a:solidFill>
                  <a:schemeClr val="lt1"/>
                </a:solidFill>
                <a:latin typeface="Arial"/>
                <a:ea typeface="Arial"/>
                <a:cs typeface="Arial"/>
                <a:sym typeface="Arial"/>
              </a:rPr>
              <a:t>senior community that </a:t>
            </a:r>
            <a:br>
              <a:rPr lang="en-US" sz="2800" b="1" i="0" u="none" strike="noStrike" cap="none">
                <a:solidFill>
                  <a:schemeClr val="lt1"/>
                </a:solidFill>
                <a:latin typeface="Arial"/>
                <a:ea typeface="Arial"/>
                <a:cs typeface="Arial"/>
                <a:sym typeface="Arial"/>
              </a:rPr>
            </a:br>
            <a:r>
              <a:rPr lang="en-US" sz="2800" b="1" i="0" u="none" strike="noStrike" cap="none">
                <a:solidFill>
                  <a:schemeClr val="lt1"/>
                </a:solidFill>
                <a:latin typeface="Arial"/>
                <a:ea typeface="Arial"/>
                <a:cs typeface="Arial"/>
                <a:sym typeface="Arial"/>
              </a:rPr>
              <a:t>meets your needs—</a:t>
            </a:r>
            <a:br>
              <a:rPr lang="en-US" sz="2800" b="1" i="0" u="none" strike="noStrike" cap="none">
                <a:solidFill>
                  <a:schemeClr val="lt1"/>
                </a:solidFill>
                <a:latin typeface="Arial"/>
                <a:ea typeface="Arial"/>
                <a:cs typeface="Arial"/>
                <a:sym typeface="Arial"/>
              </a:rPr>
            </a:br>
            <a:r>
              <a:rPr lang="en-US" sz="2800" b="1" i="0" u="none" strike="noStrike" cap="none">
                <a:solidFill>
                  <a:schemeClr val="lt1"/>
                </a:solidFill>
                <a:latin typeface="Arial"/>
                <a:ea typeface="Arial"/>
                <a:cs typeface="Arial"/>
                <a:sym typeface="Arial"/>
              </a:rPr>
              <a:t>today and tomorrow.</a:t>
            </a:r>
            <a:endParaRPr sz="2800" b="0" i="0" u="none" strike="noStrike" cap="none">
              <a:solidFill>
                <a:schemeClr val="lt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46" name="Google Shape;246;p2" descr="A blue and green rectangles&#10;&#10;Description automatically generated"/>
          <p:cNvPicPr preferRelativeResize="0"/>
          <p:nvPr/>
        </p:nvPicPr>
        <p:blipFill rotWithShape="1">
          <a:blip r:embed="rId3">
            <a:alphaModFix/>
          </a:blip>
          <a:srcRect/>
          <a:stretch/>
        </p:blipFill>
        <p:spPr>
          <a:xfrm>
            <a:off x="-34724" y="0"/>
            <a:ext cx="9178724" cy="6884043"/>
          </a:xfrm>
          <a:prstGeom prst="rect">
            <a:avLst/>
          </a:prstGeom>
          <a:noFill/>
          <a:ln>
            <a:noFill/>
          </a:ln>
        </p:spPr>
      </p:pic>
      <p:sp>
        <p:nvSpPr>
          <p:cNvPr id="247" name="Google Shape;247;p2"/>
          <p:cNvSpPr txBox="1">
            <a:spLocks noGrp="1"/>
          </p:cNvSpPr>
          <p:nvPr>
            <p:ph type="ftr" idx="11"/>
          </p:nvPr>
        </p:nvSpPr>
        <p:spPr>
          <a:xfrm>
            <a:off x="203785" y="6360026"/>
            <a:ext cx="3316287" cy="365125"/>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a:solidFill>
                  <a:schemeClr val="lt1"/>
                </a:solidFill>
                <a:latin typeface="Arial"/>
                <a:ea typeface="Arial"/>
                <a:cs typeface="Arial"/>
                <a:sym typeface="Arial"/>
              </a:rPr>
              <a:t>The Care Partner Project ©2023</a:t>
            </a:r>
            <a:endParaRPr/>
          </a:p>
        </p:txBody>
      </p:sp>
      <p:sp>
        <p:nvSpPr>
          <p:cNvPr id="248" name="Google Shape;248;p2"/>
          <p:cNvSpPr txBox="1">
            <a:spLocks noGrp="1"/>
          </p:cNvSpPr>
          <p:nvPr>
            <p:ph type="sldNum" idx="12"/>
          </p:nvPr>
        </p:nvSpPr>
        <p:spPr>
          <a:xfrm>
            <a:off x="6806615" y="6360026"/>
            <a:ext cx="2133600"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solidFill>
                  <a:schemeClr val="lt1"/>
                </a:solidFill>
              </a:rPr>
              <a:t>2</a:t>
            </a:fld>
            <a:endParaRPr>
              <a:solidFill>
                <a:schemeClr val="lt1"/>
              </a:solidFill>
            </a:endParaRPr>
          </a:p>
        </p:txBody>
      </p:sp>
      <p:pic>
        <p:nvPicPr>
          <p:cNvPr id="249" name="Google Shape;249;p2" descr="A black and white square&#10;&#10;Description automatically generated"/>
          <p:cNvPicPr preferRelativeResize="0"/>
          <p:nvPr/>
        </p:nvPicPr>
        <p:blipFill rotWithShape="1">
          <a:blip r:embed="rId4">
            <a:alphaModFix/>
          </a:blip>
          <a:srcRect/>
          <a:stretch/>
        </p:blipFill>
        <p:spPr>
          <a:xfrm>
            <a:off x="-34724" y="166980"/>
            <a:ext cx="8936795" cy="6702596"/>
          </a:xfrm>
          <a:prstGeom prst="rect">
            <a:avLst/>
          </a:prstGeom>
          <a:noFill/>
          <a:ln>
            <a:noFill/>
          </a:ln>
        </p:spPr>
      </p:pic>
      <p:sp>
        <p:nvSpPr>
          <p:cNvPr id="250" name="Google Shape;250;p2"/>
          <p:cNvSpPr txBox="1"/>
          <p:nvPr/>
        </p:nvSpPr>
        <p:spPr>
          <a:xfrm>
            <a:off x="5046375" y="4062712"/>
            <a:ext cx="3391382"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lt1"/>
                </a:solidFill>
                <a:latin typeface="Arial"/>
                <a:ea typeface="Arial"/>
                <a:cs typeface="Arial"/>
                <a:sym typeface="Arial"/>
              </a:rPr>
              <a:t>Presenter Name</a:t>
            </a:r>
            <a:endParaRPr sz="2400" b="1">
              <a:solidFill>
                <a:schemeClr val="lt1"/>
              </a:solidFill>
              <a:latin typeface="Arial"/>
              <a:ea typeface="Arial"/>
              <a:cs typeface="Arial"/>
              <a:sym typeface="Arial"/>
            </a:endParaRPr>
          </a:p>
          <a:p>
            <a:pPr marL="0" marR="0" lvl="0" indent="0" algn="l" rtl="0">
              <a:spcBef>
                <a:spcPts val="0"/>
              </a:spcBef>
              <a:spcAft>
                <a:spcPts val="0"/>
              </a:spcAft>
              <a:buNone/>
            </a:pPr>
            <a:endParaRPr sz="2400">
              <a:solidFill>
                <a:schemeClr val="lt1"/>
              </a:solidFill>
              <a:latin typeface="Arial"/>
              <a:ea typeface="Arial"/>
              <a:cs typeface="Arial"/>
              <a:sym typeface="Arial"/>
            </a:endParaRPr>
          </a:p>
          <a:p>
            <a:pPr marL="0" marR="0" lvl="0" indent="0" algn="l" rtl="0">
              <a:spcBef>
                <a:spcPts val="0"/>
              </a:spcBef>
              <a:spcAft>
                <a:spcPts val="0"/>
              </a:spcAft>
              <a:buNone/>
            </a:pPr>
            <a:r>
              <a:rPr lang="en-US" sz="2400" b="1">
                <a:solidFill>
                  <a:schemeClr val="lt1"/>
                </a:solidFill>
                <a:latin typeface="Arial"/>
                <a:ea typeface="Arial"/>
                <a:cs typeface="Arial"/>
                <a:sym typeface="Arial"/>
              </a:rPr>
              <a:t>Company Name</a:t>
            </a:r>
            <a:endParaRPr sz="2400">
              <a:solidFill>
                <a:schemeClr val="lt1"/>
              </a:solidFill>
              <a:latin typeface="Arial"/>
              <a:ea typeface="Arial"/>
              <a:cs typeface="Arial"/>
              <a:sym typeface="Arial"/>
            </a:endParaRPr>
          </a:p>
        </p:txBody>
      </p:sp>
      <p:sp>
        <p:nvSpPr>
          <p:cNvPr id="251" name="Google Shape;251;p2"/>
          <p:cNvSpPr txBox="1"/>
          <p:nvPr/>
        </p:nvSpPr>
        <p:spPr>
          <a:xfrm>
            <a:off x="519453" y="1898247"/>
            <a:ext cx="3255264" cy="4328931"/>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None/>
            </a:pPr>
            <a:r>
              <a:rPr lang="en-US" sz="2400" b="1">
                <a:solidFill>
                  <a:schemeClr val="lt1"/>
                </a:solidFill>
                <a:latin typeface="Arial"/>
                <a:ea typeface="Arial"/>
                <a:cs typeface="Arial"/>
                <a:sym typeface="Arial"/>
              </a:rPr>
              <a:t>Thank you for </a:t>
            </a:r>
            <a:br>
              <a:rPr lang="en-US" sz="2400" b="1">
                <a:solidFill>
                  <a:schemeClr val="lt1"/>
                </a:solidFill>
                <a:latin typeface="Arial"/>
                <a:ea typeface="Arial"/>
                <a:cs typeface="Arial"/>
                <a:sym typeface="Arial"/>
              </a:rPr>
            </a:br>
            <a:r>
              <a:rPr lang="en-US" sz="2400" b="1">
                <a:solidFill>
                  <a:schemeClr val="lt1"/>
                </a:solidFill>
                <a:latin typeface="Arial"/>
                <a:ea typeface="Arial"/>
                <a:cs typeface="Arial"/>
                <a:sym typeface="Arial"/>
              </a:rPr>
              <a:t>joining me today!</a:t>
            </a:r>
            <a:endParaRPr/>
          </a:p>
          <a:p>
            <a:pPr marL="0" marR="0" lvl="0" indent="0" algn="l" rtl="0">
              <a:lnSpc>
                <a:spcPct val="90000"/>
              </a:lnSpc>
              <a:spcBef>
                <a:spcPts val="600"/>
              </a:spcBef>
              <a:spcAft>
                <a:spcPts val="0"/>
              </a:spcAft>
              <a:buNone/>
            </a:pPr>
            <a:endParaRPr sz="2400" b="1">
              <a:solidFill>
                <a:schemeClr val="lt1"/>
              </a:solidFill>
              <a:latin typeface="Arial"/>
              <a:ea typeface="Arial"/>
              <a:cs typeface="Arial"/>
              <a:sym typeface="Arial"/>
            </a:endParaRPr>
          </a:p>
          <a:p>
            <a:pPr marL="0" marR="0" lvl="0" indent="0" algn="l" rtl="0">
              <a:lnSpc>
                <a:spcPct val="90000"/>
              </a:lnSpc>
              <a:spcBef>
                <a:spcPts val="600"/>
              </a:spcBef>
              <a:spcAft>
                <a:spcPts val="0"/>
              </a:spcAft>
              <a:buNone/>
            </a:pPr>
            <a:r>
              <a:rPr lang="en-US" sz="2400" b="1">
                <a:solidFill>
                  <a:schemeClr val="lt1"/>
                </a:solidFill>
                <a:latin typeface="Arial"/>
                <a:ea typeface="Arial"/>
                <a:cs typeface="Arial"/>
                <a:sym typeface="Arial"/>
              </a:rPr>
              <a:t>And thank you </a:t>
            </a:r>
            <a:endParaRPr/>
          </a:p>
          <a:p>
            <a:pPr marL="0" marR="0" lvl="0" indent="0" algn="l" rtl="0">
              <a:lnSpc>
                <a:spcPct val="90000"/>
              </a:lnSpc>
              <a:spcBef>
                <a:spcPts val="600"/>
              </a:spcBef>
              <a:spcAft>
                <a:spcPts val="0"/>
              </a:spcAft>
              <a:buNone/>
            </a:pPr>
            <a:r>
              <a:rPr lang="en-US" sz="2400" b="1">
                <a:solidFill>
                  <a:schemeClr val="lt1"/>
                </a:solidFill>
                <a:latin typeface="Arial"/>
                <a:ea typeface="Arial"/>
                <a:cs typeface="Arial"/>
                <a:sym typeface="Arial"/>
              </a:rPr>
              <a:t>to our hosts today:</a:t>
            </a:r>
            <a:endParaRPr/>
          </a:p>
          <a:p>
            <a:pPr marL="0" marR="0" lvl="0" indent="0" algn="l" rtl="0">
              <a:lnSpc>
                <a:spcPct val="90000"/>
              </a:lnSpc>
              <a:spcBef>
                <a:spcPts val="600"/>
              </a:spcBef>
              <a:spcAft>
                <a:spcPts val="0"/>
              </a:spcAft>
              <a:buNone/>
            </a:pPr>
            <a:endParaRPr sz="2400" b="1">
              <a:solidFill>
                <a:schemeClr val="lt1"/>
              </a:solidFill>
              <a:latin typeface="Arial"/>
              <a:ea typeface="Arial"/>
              <a:cs typeface="Arial"/>
              <a:sym typeface="Arial"/>
            </a:endParaRPr>
          </a:p>
          <a:p>
            <a:pPr marL="0" marR="0" lvl="0" indent="0" algn="l" rtl="0">
              <a:lnSpc>
                <a:spcPct val="90000"/>
              </a:lnSpc>
              <a:spcBef>
                <a:spcPts val="600"/>
              </a:spcBef>
              <a:spcAft>
                <a:spcPts val="0"/>
              </a:spcAft>
              <a:buNone/>
            </a:pPr>
            <a:r>
              <a:rPr lang="en-US" sz="2400" b="1">
                <a:solidFill>
                  <a:schemeClr val="lt1"/>
                </a:solidFill>
                <a:latin typeface="Arial"/>
                <a:ea typeface="Arial"/>
                <a:cs typeface="Arial"/>
                <a:sym typeface="Arial"/>
              </a:rPr>
              <a:t>[  host name ]</a:t>
            </a:r>
            <a:endParaRPr/>
          </a:p>
        </p:txBody>
      </p:sp>
      <p:sp>
        <p:nvSpPr>
          <p:cNvPr id="252" name="Google Shape;252;p2"/>
          <p:cNvSpPr txBox="1"/>
          <p:nvPr/>
        </p:nvSpPr>
        <p:spPr>
          <a:xfrm>
            <a:off x="509286" y="266218"/>
            <a:ext cx="4328932"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chemeClr val="lt1"/>
                </a:solidFill>
                <a:latin typeface="Arial"/>
                <a:ea typeface="Arial"/>
                <a:cs typeface="Arial"/>
                <a:sym typeface="Arial"/>
              </a:rPr>
              <a:t>Welcome!</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253" name="Google Shape;253;p2" descr="A blue heart with black background&#10;&#10;Description automatically generated"/>
          <p:cNvPicPr preferRelativeResize="0"/>
          <p:nvPr/>
        </p:nvPicPr>
        <p:blipFill rotWithShape="1">
          <a:blip r:embed="rId5">
            <a:alphaModFix/>
          </a:blip>
          <a:srcRect/>
          <a:stretch/>
        </p:blipFill>
        <p:spPr>
          <a:xfrm>
            <a:off x="8366353" y="1727725"/>
            <a:ext cx="492837" cy="524633"/>
          </a:xfrm>
          <a:prstGeom prst="rect">
            <a:avLst/>
          </a:prstGeom>
          <a:noFill/>
          <a:ln>
            <a:noFill/>
          </a:ln>
        </p:spPr>
      </p:pic>
      <p:pic>
        <p:nvPicPr>
          <p:cNvPr id="254" name="Google Shape;254;p2" descr="A blue heart with black background&#10;&#10;Description automatically generated"/>
          <p:cNvPicPr preferRelativeResize="0"/>
          <p:nvPr/>
        </p:nvPicPr>
        <p:blipFill rotWithShape="1">
          <a:blip r:embed="rId5">
            <a:alphaModFix/>
          </a:blip>
          <a:srcRect/>
          <a:stretch/>
        </p:blipFill>
        <p:spPr>
          <a:xfrm>
            <a:off x="8366353" y="2407762"/>
            <a:ext cx="492837" cy="524633"/>
          </a:xfrm>
          <a:prstGeom prst="rect">
            <a:avLst/>
          </a:prstGeom>
          <a:noFill/>
          <a:ln>
            <a:noFill/>
          </a:ln>
        </p:spPr>
      </p:pic>
      <p:pic>
        <p:nvPicPr>
          <p:cNvPr id="255" name="Google Shape;255;p2" descr="A blue heart with black background&#10;&#10;Description automatically generated"/>
          <p:cNvPicPr preferRelativeResize="0"/>
          <p:nvPr/>
        </p:nvPicPr>
        <p:blipFill rotWithShape="1">
          <a:blip r:embed="rId5">
            <a:alphaModFix/>
          </a:blip>
          <a:srcRect/>
          <a:stretch/>
        </p:blipFill>
        <p:spPr>
          <a:xfrm>
            <a:off x="8356732" y="3126523"/>
            <a:ext cx="492837" cy="52463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p3" descr="A heart shaped cloud in the sky&#10;&#10;Description automatically generated"/>
          <p:cNvPicPr preferRelativeResize="0"/>
          <p:nvPr/>
        </p:nvPicPr>
        <p:blipFill rotWithShape="1">
          <a:blip r:embed="rId3">
            <a:alphaModFix/>
          </a:blip>
          <a:srcRect/>
          <a:stretch/>
        </p:blipFill>
        <p:spPr>
          <a:xfrm>
            <a:off x="-1" y="0"/>
            <a:ext cx="9144001" cy="6869575"/>
          </a:xfrm>
          <a:prstGeom prst="rect">
            <a:avLst/>
          </a:prstGeom>
          <a:noFill/>
          <a:ln>
            <a:noFill/>
          </a:ln>
        </p:spPr>
      </p:pic>
      <p:pic>
        <p:nvPicPr>
          <p:cNvPr id="262" name="Google Shape;262;p3" descr="A logo for a company&#10;&#10;Description automatically generated"/>
          <p:cNvPicPr preferRelativeResize="0"/>
          <p:nvPr/>
        </p:nvPicPr>
        <p:blipFill rotWithShape="1">
          <a:blip r:embed="rId4">
            <a:alphaModFix/>
          </a:blip>
          <a:srcRect/>
          <a:stretch/>
        </p:blipFill>
        <p:spPr>
          <a:xfrm>
            <a:off x="306728" y="-366767"/>
            <a:ext cx="8530542" cy="6397907"/>
          </a:xfrm>
          <a:prstGeom prst="rect">
            <a:avLst/>
          </a:prstGeom>
          <a:noFill/>
          <a:ln>
            <a:noFill/>
          </a:ln>
        </p:spPr>
      </p:pic>
      <p:sp>
        <p:nvSpPr>
          <p:cNvPr id="263" name="Google Shape;263;p3"/>
          <p:cNvSpPr txBox="1">
            <a:spLocks noGrp="1"/>
          </p:cNvSpPr>
          <p:nvPr>
            <p:ph type="title"/>
          </p:nvPr>
        </p:nvSpPr>
        <p:spPr>
          <a:xfrm>
            <a:off x="498474" y="144908"/>
            <a:ext cx="7556313" cy="769492"/>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None/>
            </a:pPr>
            <a:r>
              <a:rPr lang="en-US">
                <a:latin typeface="Arial"/>
                <a:ea typeface="Arial"/>
                <a:cs typeface="Arial"/>
                <a:sym typeface="Arial"/>
              </a:rPr>
              <a:t> Brought to You by…</a:t>
            </a:r>
            <a:endParaRPr sz="2800" b="1">
              <a:solidFill>
                <a:schemeClr val="accent1"/>
              </a:solidFill>
              <a:latin typeface="Arial"/>
              <a:ea typeface="Arial"/>
              <a:cs typeface="Arial"/>
              <a:sym typeface="Arial"/>
            </a:endParaRPr>
          </a:p>
        </p:txBody>
      </p:sp>
      <p:sp>
        <p:nvSpPr>
          <p:cNvPr id="264" name="Google Shape;264;p3"/>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The Care Partner Project ©2023</a:t>
            </a:r>
            <a:endParaRPr/>
          </a:p>
        </p:txBody>
      </p:sp>
      <p:sp>
        <p:nvSpPr>
          <p:cNvPr id="265" name="Google Shape;265;p3"/>
          <p:cNvSpPr txBox="1">
            <a:spLocks noGrp="1"/>
          </p:cNvSpPr>
          <p:nvPr>
            <p:ph type="sldNum" idx="12"/>
          </p:nvPr>
        </p:nvSpPr>
        <p:spPr>
          <a:xfrm>
            <a:off x="6830996"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a:t>
            </a:fld>
            <a:endParaRPr/>
          </a:p>
        </p:txBody>
      </p:sp>
      <p:sp>
        <p:nvSpPr>
          <p:cNvPr id="3" name="TextBox 2">
            <a:extLst>
              <a:ext uri="{FF2B5EF4-FFF2-40B4-BE49-F238E27FC236}">
                <a16:creationId xmlns:a16="http://schemas.microsoft.com/office/drawing/2014/main" id="{F58FDCA3-976D-C480-ADE2-BA43DDB33B6B}"/>
              </a:ext>
            </a:extLst>
          </p:cNvPr>
          <p:cNvSpPr txBox="1"/>
          <p:nvPr/>
        </p:nvSpPr>
        <p:spPr>
          <a:xfrm>
            <a:off x="2125330" y="5455555"/>
            <a:ext cx="4893337" cy="461665"/>
          </a:xfrm>
          <a:prstGeom prst="rect">
            <a:avLst/>
          </a:prstGeom>
          <a:noFill/>
        </p:spPr>
        <p:txBody>
          <a:bodyPr wrap="square">
            <a:spAutoFit/>
          </a:bodyPr>
          <a:lstStyle/>
          <a:p>
            <a:r>
              <a:rPr lang="en-US" sz="2400" b="1" dirty="0" err="1">
                <a:solidFill>
                  <a:schemeClr val="accent1"/>
                </a:solidFill>
              </a:rPr>
              <a:t>www.TheCarePartnerProject.org</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3"/>
                                        </p:tgtEl>
                                        <p:attrNameLst>
                                          <p:attrName>style.visibility</p:attrName>
                                        </p:attrNameLst>
                                      </p:cBhvr>
                                      <p:to>
                                        <p:strVal val="visible"/>
                                      </p:to>
                                    </p:set>
                                    <p:anim calcmode="lin" valueType="num">
                                      <p:cBhvr additive="base">
                                        <p:cTn id="7" dur="500"/>
                                        <p:tgtEl>
                                          <p:spTgt spid="2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4"/>
          <p:cNvSpPr/>
          <p:nvPr/>
        </p:nvSpPr>
        <p:spPr>
          <a:xfrm>
            <a:off x="0" y="0"/>
            <a:ext cx="9144000" cy="6867796"/>
          </a:xfrm>
          <a:prstGeom prst="rect">
            <a:avLst/>
          </a:prstGeom>
          <a:gradFill>
            <a:gsLst>
              <a:gs pos="0">
                <a:srgbClr val="21538D"/>
              </a:gs>
              <a:gs pos="100000">
                <a:schemeClr val="accent1"/>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72" name="Google Shape;272;p4"/>
          <p:cNvSpPr txBox="1">
            <a:spLocks noGrp="1"/>
          </p:cNvSpPr>
          <p:nvPr>
            <p:ph type="title"/>
          </p:nvPr>
        </p:nvSpPr>
        <p:spPr>
          <a:xfrm>
            <a:off x="4889426" y="793853"/>
            <a:ext cx="4254573" cy="757155"/>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2800" b="1">
                <a:solidFill>
                  <a:schemeClr val="lt1"/>
                </a:solidFill>
                <a:latin typeface="Arial"/>
                <a:ea typeface="Arial"/>
                <a:cs typeface="Arial"/>
                <a:sym typeface="Arial"/>
              </a:rPr>
              <a:t>Today’s Plan: </a:t>
            </a:r>
            <a:endParaRPr sz="2200">
              <a:solidFill>
                <a:schemeClr val="accent3"/>
              </a:solidFill>
              <a:latin typeface="Arial"/>
              <a:ea typeface="Arial"/>
              <a:cs typeface="Arial"/>
              <a:sym typeface="Arial"/>
            </a:endParaRPr>
          </a:p>
        </p:txBody>
      </p:sp>
      <p:sp>
        <p:nvSpPr>
          <p:cNvPr id="273" name="Google Shape;273;p4"/>
          <p:cNvSpPr txBox="1">
            <a:spLocks noGrp="1"/>
          </p:cNvSpPr>
          <p:nvPr>
            <p:ph type="body" idx="1"/>
          </p:nvPr>
        </p:nvSpPr>
        <p:spPr>
          <a:xfrm>
            <a:off x="4883202" y="1551008"/>
            <a:ext cx="4034945" cy="4354103"/>
          </a:xfrm>
          <a:prstGeom prst="rect">
            <a:avLst/>
          </a:prstGeom>
          <a:noFill/>
          <a:ln>
            <a:noFill/>
          </a:ln>
        </p:spPr>
        <p:txBody>
          <a:bodyPr spcFirstLastPara="1" wrap="square" lIns="91425" tIns="45700" rIns="91425" bIns="45700" anchor="t" anchorCtr="0">
            <a:normAutofit fontScale="92500" lnSpcReduction="20000"/>
          </a:bodyPr>
          <a:lstStyle/>
          <a:p>
            <a:pPr marL="228600" lvl="0" indent="-228600" algn="l" rtl="0">
              <a:lnSpc>
                <a:spcPct val="150000"/>
              </a:lnSpc>
              <a:spcBef>
                <a:spcPts val="0"/>
              </a:spcBef>
              <a:spcAft>
                <a:spcPts val="0"/>
              </a:spcAft>
              <a:buClr>
                <a:srgbClr val="F4D733"/>
              </a:buClr>
              <a:buSzPct val="75000"/>
              <a:buFont typeface="Noto Sans Symbols"/>
              <a:buChar char="▪"/>
            </a:pPr>
            <a:r>
              <a:rPr lang="en-US" sz="2400">
                <a:solidFill>
                  <a:schemeClr val="lt1"/>
                </a:solidFill>
              </a:rPr>
              <a:t>How to put your needs and priorities front and center!</a:t>
            </a:r>
            <a:endParaRPr/>
          </a:p>
          <a:p>
            <a:pPr marL="228600" lvl="0" indent="-228600" algn="l" rtl="0">
              <a:lnSpc>
                <a:spcPct val="150000"/>
              </a:lnSpc>
              <a:spcBef>
                <a:spcPts val="2000"/>
              </a:spcBef>
              <a:spcAft>
                <a:spcPts val="0"/>
              </a:spcAft>
              <a:buClr>
                <a:srgbClr val="F4D733"/>
              </a:buClr>
              <a:buSzPct val="75000"/>
              <a:buFont typeface="Noto Sans Symbols"/>
              <a:buChar char="▪"/>
            </a:pPr>
            <a:r>
              <a:rPr lang="en-US" sz="2400">
                <a:solidFill>
                  <a:schemeClr val="lt1"/>
                </a:solidFill>
              </a:rPr>
              <a:t>How to get past the sales pitch to the “nitty gritty” </a:t>
            </a:r>
            <a:endParaRPr/>
          </a:p>
          <a:p>
            <a:pPr marL="228600" lvl="0" indent="-228600" algn="l" rtl="0">
              <a:lnSpc>
                <a:spcPct val="150000"/>
              </a:lnSpc>
              <a:spcBef>
                <a:spcPts val="2000"/>
              </a:spcBef>
              <a:spcAft>
                <a:spcPts val="0"/>
              </a:spcAft>
              <a:buClr>
                <a:srgbClr val="F4D733"/>
              </a:buClr>
              <a:buSzPct val="75000"/>
              <a:buFont typeface="Noto Sans Symbols"/>
              <a:buChar char="▪"/>
            </a:pPr>
            <a:r>
              <a:rPr lang="en-US" sz="2400">
                <a:solidFill>
                  <a:schemeClr val="lt1"/>
                </a:solidFill>
              </a:rPr>
              <a:t>What to watch for when you tour: quality, safety and a match to your needs and priorities (or not!)</a:t>
            </a:r>
            <a:endParaRPr/>
          </a:p>
          <a:p>
            <a:pPr marL="228600" lvl="0" indent="-136112" algn="l" rtl="0">
              <a:spcBef>
                <a:spcPts val="2000"/>
              </a:spcBef>
              <a:spcAft>
                <a:spcPts val="0"/>
              </a:spcAft>
              <a:buSzPct val="75000"/>
              <a:buNone/>
            </a:pPr>
            <a:endParaRPr sz="2100">
              <a:solidFill>
                <a:srgbClr val="595959"/>
              </a:solidFill>
            </a:endParaRPr>
          </a:p>
        </p:txBody>
      </p:sp>
      <p:sp>
        <p:nvSpPr>
          <p:cNvPr id="274" name="Google Shape;274;p4"/>
          <p:cNvSpPr txBox="1">
            <a:spLocks noGrp="1"/>
          </p:cNvSpPr>
          <p:nvPr>
            <p:ph type="ftr" idx="11"/>
          </p:nvPr>
        </p:nvSpPr>
        <p:spPr>
          <a:xfrm>
            <a:off x="579127" y="6425636"/>
            <a:ext cx="3086100" cy="273844"/>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a:t>The Care Partner Project ©2023</a:t>
            </a:r>
            <a:endParaRPr/>
          </a:p>
        </p:txBody>
      </p:sp>
      <p:sp>
        <p:nvSpPr>
          <p:cNvPr id="275" name="Google Shape;275;p4"/>
          <p:cNvSpPr txBox="1">
            <a:spLocks noGrp="1"/>
          </p:cNvSpPr>
          <p:nvPr>
            <p:ph type="sldNum" idx="12"/>
          </p:nvPr>
        </p:nvSpPr>
        <p:spPr>
          <a:xfrm>
            <a:off x="6784547" y="637999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4</a:t>
            </a:fld>
            <a:endParaRPr>
              <a:solidFill>
                <a:schemeClr val="lt1"/>
              </a:solidFill>
            </a:endParaRPr>
          </a:p>
        </p:txBody>
      </p:sp>
      <p:pic>
        <p:nvPicPr>
          <p:cNvPr id="276" name="Google Shape;276;p4" descr="Light bulb on yellow background with sketched light beams and cord"/>
          <p:cNvPicPr preferRelativeResize="0"/>
          <p:nvPr/>
        </p:nvPicPr>
        <p:blipFill rotWithShape="1">
          <a:blip r:embed="rId3">
            <a:alphaModFix/>
          </a:blip>
          <a:srcRect/>
          <a:stretch/>
        </p:blipFill>
        <p:spPr>
          <a:xfrm>
            <a:off x="0" y="0"/>
            <a:ext cx="4657350" cy="6858000"/>
          </a:xfrm>
          <a:custGeom>
            <a:avLst/>
            <a:gdLst/>
            <a:ahLst/>
            <a:cxnLst/>
            <a:rect l="l" t="t" r="r" b="b"/>
            <a:pathLst>
              <a:path w="4657344" h="6858000" extrusionOk="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ln>
            <a:noFill/>
          </a:ln>
        </p:spPr>
      </p:pic>
      <p:pic>
        <p:nvPicPr>
          <p:cNvPr id="277" name="Google Shape;277;p4" descr="Light bulb on yellow background with sketched light beams and cord"/>
          <p:cNvPicPr preferRelativeResize="0"/>
          <p:nvPr/>
        </p:nvPicPr>
        <p:blipFill rotWithShape="1">
          <a:blip r:embed="rId3">
            <a:alphaModFix/>
          </a:blip>
          <a:srcRect/>
          <a:stretch/>
        </p:blipFill>
        <p:spPr>
          <a:xfrm>
            <a:off x="0" y="35409"/>
            <a:ext cx="4657350" cy="6858000"/>
          </a:xfrm>
          <a:custGeom>
            <a:avLst/>
            <a:gdLst/>
            <a:ahLst/>
            <a:cxnLst/>
            <a:rect l="l" t="t" r="r" b="b"/>
            <a:pathLst>
              <a:path w="4657344" h="6858000" extrusionOk="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ln>
            <a:noFill/>
          </a:ln>
        </p:spPr>
      </p:pic>
      <p:sp>
        <p:nvSpPr>
          <p:cNvPr id="278" name="Google Shape;278;p4"/>
          <p:cNvSpPr/>
          <p:nvPr/>
        </p:nvSpPr>
        <p:spPr>
          <a:xfrm>
            <a:off x="79708" y="6425636"/>
            <a:ext cx="3316287" cy="365125"/>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r>
              <a:rPr lang="en-US" sz="1100">
                <a:solidFill>
                  <a:schemeClr val="lt1"/>
                </a:solidFill>
                <a:latin typeface="Arial"/>
                <a:ea typeface="Arial"/>
                <a:cs typeface="Arial"/>
                <a:sym typeface="Arial"/>
              </a:rPr>
              <a:t>The Care Partner Project ©2023</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12"/>
          <p:cNvSpPr/>
          <p:nvPr/>
        </p:nvSpPr>
        <p:spPr>
          <a:xfrm>
            <a:off x="0" y="0"/>
            <a:ext cx="9188731" cy="6858000"/>
          </a:xfrm>
          <a:prstGeom prst="rect">
            <a:avLst/>
          </a:prstGeom>
          <a:gradFill>
            <a:gsLst>
              <a:gs pos="0">
                <a:schemeClr val="accent1"/>
              </a:gs>
              <a:gs pos="46000">
                <a:schemeClr val="accent1"/>
              </a:gs>
              <a:gs pos="100000">
                <a:srgbClr val="85ADEB"/>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6" name="Google Shape;376;p12"/>
          <p:cNvSpPr/>
          <p:nvPr/>
        </p:nvSpPr>
        <p:spPr>
          <a:xfrm>
            <a:off x="0" y="699247"/>
            <a:ext cx="9188731" cy="4182034"/>
          </a:xfrm>
          <a:prstGeom prst="rect">
            <a:avLst/>
          </a:prstGeom>
          <a:solidFill>
            <a:srgbClr val="0E4C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
        <p:nvSpPr>
          <p:cNvPr id="378" name="Google Shape;378;p12"/>
          <p:cNvSpPr txBox="1"/>
          <p:nvPr/>
        </p:nvSpPr>
        <p:spPr>
          <a:xfrm>
            <a:off x="475949" y="4181968"/>
            <a:ext cx="1924117" cy="33851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dirty="0">
                <a:solidFill>
                  <a:schemeClr val="lt1"/>
                </a:solidFill>
                <a:latin typeface="Helvetica Neue"/>
                <a:ea typeface="Helvetica Neue"/>
                <a:cs typeface="Helvetica Neue"/>
                <a:sym typeface="Helvetica Neue"/>
              </a:rPr>
              <a:t>1. Take Stock</a:t>
            </a:r>
            <a:endParaRPr dirty="0"/>
          </a:p>
        </p:txBody>
      </p:sp>
      <p:sp>
        <p:nvSpPr>
          <p:cNvPr id="379" name="Google Shape;379;p12"/>
          <p:cNvSpPr txBox="1"/>
          <p:nvPr/>
        </p:nvSpPr>
        <p:spPr>
          <a:xfrm>
            <a:off x="4673069" y="4161025"/>
            <a:ext cx="1883845" cy="584735"/>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1600" b="1" dirty="0">
                <a:solidFill>
                  <a:schemeClr val="lt1"/>
                </a:solidFill>
                <a:latin typeface="Helvetica Neue"/>
                <a:ea typeface="Helvetica Neue"/>
                <a:cs typeface="Helvetica Neue"/>
                <a:sym typeface="Helvetica Neue"/>
              </a:rPr>
              <a:t>3. Phone Screen       Top Prospects</a:t>
            </a:r>
            <a:endParaRPr dirty="0"/>
          </a:p>
        </p:txBody>
      </p:sp>
      <p:sp>
        <p:nvSpPr>
          <p:cNvPr id="380" name="Google Shape;380;p12"/>
          <p:cNvSpPr txBox="1"/>
          <p:nvPr/>
        </p:nvSpPr>
        <p:spPr>
          <a:xfrm>
            <a:off x="2337332" y="4181968"/>
            <a:ext cx="2133599"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dirty="0">
                <a:solidFill>
                  <a:schemeClr val="lt1"/>
                </a:solidFill>
                <a:latin typeface="Helvetica Neue"/>
                <a:ea typeface="Helvetica Neue"/>
                <a:cs typeface="Helvetica Neue"/>
                <a:sym typeface="Helvetica Neue"/>
              </a:rPr>
              <a:t>2. Decide on Type of Community</a:t>
            </a:r>
            <a:endParaRPr dirty="0"/>
          </a:p>
        </p:txBody>
      </p:sp>
      <p:sp>
        <p:nvSpPr>
          <p:cNvPr id="381" name="Google Shape;381;p12"/>
          <p:cNvSpPr txBox="1"/>
          <p:nvPr/>
        </p:nvSpPr>
        <p:spPr>
          <a:xfrm>
            <a:off x="6637552" y="4181968"/>
            <a:ext cx="2149975" cy="307736"/>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b="1" dirty="0">
                <a:solidFill>
                  <a:schemeClr val="lt1"/>
                </a:solidFill>
                <a:latin typeface="Helvetica Neue"/>
                <a:ea typeface="Helvetica Neue"/>
                <a:cs typeface="Helvetica Neue"/>
                <a:sym typeface="Helvetica Neue"/>
              </a:rPr>
              <a:t>4</a:t>
            </a:r>
            <a:r>
              <a:rPr lang="en-US" sz="1400" b="1" dirty="0">
                <a:solidFill>
                  <a:schemeClr val="lt1"/>
                </a:solidFill>
                <a:latin typeface="Helvetica Neue"/>
                <a:ea typeface="Helvetica Neue"/>
                <a:cs typeface="Helvetica Neue"/>
                <a:sym typeface="Helvetica Neue"/>
              </a:rPr>
              <a:t>. Tour Top Prospects</a:t>
            </a:r>
            <a:endParaRPr lang="en-US" dirty="0"/>
          </a:p>
        </p:txBody>
      </p:sp>
      <p:sp>
        <p:nvSpPr>
          <p:cNvPr id="382" name="Google Shape;382;p12"/>
          <p:cNvSpPr/>
          <p:nvPr/>
        </p:nvSpPr>
        <p:spPr>
          <a:xfrm>
            <a:off x="2603168" y="5215144"/>
            <a:ext cx="6585563" cy="593985"/>
          </a:xfrm>
          <a:prstGeom prst="rect">
            <a:avLst/>
          </a:prstGeom>
          <a:solidFill>
            <a:srgbClr val="8BC7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3" name="Google Shape;383;p12"/>
          <p:cNvSpPr txBox="1">
            <a:spLocks noGrp="1"/>
          </p:cNvSpPr>
          <p:nvPr>
            <p:ph type="title"/>
          </p:nvPr>
        </p:nvSpPr>
        <p:spPr>
          <a:xfrm>
            <a:off x="356472" y="1137326"/>
            <a:ext cx="8431055" cy="778921"/>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None/>
            </a:pPr>
            <a:r>
              <a:rPr lang="en-US" sz="2700" dirty="0">
                <a:solidFill>
                  <a:schemeClr val="lt1"/>
                </a:solidFill>
                <a:latin typeface="Helvetica Neue"/>
                <a:ea typeface="Helvetica Neue"/>
                <a:cs typeface="Helvetica Neue"/>
                <a:sym typeface="Helvetica Neue"/>
              </a:rPr>
              <a:t>It’s a big decision. A good process helps!</a:t>
            </a:r>
            <a:endParaRPr sz="2700" dirty="0">
              <a:solidFill>
                <a:schemeClr val="lt1"/>
              </a:solidFill>
              <a:latin typeface="Helvetica Neue"/>
              <a:ea typeface="Helvetica Neue"/>
              <a:cs typeface="Helvetica Neue"/>
              <a:sym typeface="Helvetica Neue"/>
            </a:endParaRPr>
          </a:p>
        </p:txBody>
      </p:sp>
      <p:sp>
        <p:nvSpPr>
          <p:cNvPr id="384" name="Google Shape;384;p12"/>
          <p:cNvSpPr txBox="1">
            <a:spLocks noGrp="1"/>
          </p:cNvSpPr>
          <p:nvPr>
            <p:ph type="ftr" idx="11"/>
          </p:nvPr>
        </p:nvSpPr>
        <p:spPr>
          <a:xfrm>
            <a:off x="147825" y="6423025"/>
            <a:ext cx="6122987" cy="365125"/>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a:solidFill>
                  <a:schemeClr val="dk2"/>
                </a:solidFill>
                <a:latin typeface="Arial"/>
                <a:ea typeface="Arial"/>
                <a:cs typeface="Arial"/>
                <a:sym typeface="Arial"/>
              </a:rPr>
              <a:t>The Care Partner Project ©2023</a:t>
            </a:r>
            <a:endParaRPr/>
          </a:p>
        </p:txBody>
      </p:sp>
      <p:sp>
        <p:nvSpPr>
          <p:cNvPr id="385" name="Google Shape;385;p12"/>
          <p:cNvSpPr txBox="1">
            <a:spLocks noGrp="1"/>
          </p:cNvSpPr>
          <p:nvPr>
            <p:ph type="sldNum" idx="12"/>
          </p:nvPr>
        </p:nvSpPr>
        <p:spPr>
          <a:xfrm>
            <a:off x="6943163" y="6423025"/>
            <a:ext cx="2133600"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solidFill>
                  <a:schemeClr val="dk2"/>
                </a:solidFill>
              </a:rPr>
              <a:t>5</a:t>
            </a:fld>
            <a:endParaRPr>
              <a:solidFill>
                <a:schemeClr val="dk2"/>
              </a:solidFill>
            </a:endParaRPr>
          </a:p>
        </p:txBody>
      </p:sp>
      <p:sp>
        <p:nvSpPr>
          <p:cNvPr id="386" name="Google Shape;386;p12"/>
          <p:cNvSpPr txBox="1"/>
          <p:nvPr/>
        </p:nvSpPr>
        <p:spPr>
          <a:xfrm>
            <a:off x="2975675" y="5284430"/>
            <a:ext cx="593357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i="1" dirty="0">
                <a:solidFill>
                  <a:schemeClr val="dk2"/>
                </a:solidFill>
                <a:latin typeface="Helvetica Neue"/>
                <a:ea typeface="Helvetica Neue"/>
                <a:cs typeface="Helvetica Neue"/>
                <a:sym typeface="Helvetica Neue"/>
              </a:rPr>
              <a:t>All are alternatives to aging in place. </a:t>
            </a:r>
            <a:endParaRPr dirty="0"/>
          </a:p>
        </p:txBody>
      </p:sp>
      <p:sp>
        <p:nvSpPr>
          <p:cNvPr id="387" name="Google Shape;387;p12"/>
          <p:cNvSpPr/>
          <p:nvPr/>
        </p:nvSpPr>
        <p:spPr>
          <a:xfrm>
            <a:off x="-685" y="1806820"/>
            <a:ext cx="3859992" cy="109427"/>
          </a:xfrm>
          <a:prstGeom prst="rect">
            <a:avLst/>
          </a:prstGeom>
          <a:solidFill>
            <a:srgbClr val="8BC7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 name="Picture 2" descr="A list of things on a notebook&#10;&#10;Description automatically generated">
            <a:extLst>
              <a:ext uri="{FF2B5EF4-FFF2-40B4-BE49-F238E27FC236}">
                <a16:creationId xmlns:a16="http://schemas.microsoft.com/office/drawing/2014/main" id="{8FC7147F-753C-8031-EC0E-222789F74BA4}"/>
              </a:ext>
            </a:extLst>
          </p:cNvPr>
          <p:cNvPicPr>
            <a:picLocks noChangeAspect="1"/>
          </p:cNvPicPr>
          <p:nvPr/>
        </p:nvPicPr>
        <p:blipFill>
          <a:blip r:embed="rId3"/>
          <a:stretch>
            <a:fillRect/>
          </a:stretch>
        </p:blipFill>
        <p:spPr>
          <a:xfrm>
            <a:off x="814372" y="2082881"/>
            <a:ext cx="1413570" cy="1916705"/>
          </a:xfrm>
          <a:prstGeom prst="rect">
            <a:avLst/>
          </a:prstGeom>
        </p:spPr>
      </p:pic>
      <p:pic>
        <p:nvPicPr>
          <p:cNvPr id="5" name="Picture 4" descr="A group of people sitting on a couch&#10;&#10;Description automatically generated">
            <a:extLst>
              <a:ext uri="{FF2B5EF4-FFF2-40B4-BE49-F238E27FC236}">
                <a16:creationId xmlns:a16="http://schemas.microsoft.com/office/drawing/2014/main" id="{3CC48A59-7FA3-52BC-3EFE-B970BC33ED55}"/>
              </a:ext>
            </a:extLst>
          </p:cNvPr>
          <p:cNvPicPr>
            <a:picLocks noChangeAspect="1"/>
          </p:cNvPicPr>
          <p:nvPr/>
        </p:nvPicPr>
        <p:blipFill>
          <a:blip r:embed="rId4"/>
          <a:stretch>
            <a:fillRect/>
          </a:stretch>
        </p:blipFill>
        <p:spPr>
          <a:xfrm>
            <a:off x="2736543" y="2150871"/>
            <a:ext cx="1413571" cy="1848715"/>
          </a:xfrm>
          <a:prstGeom prst="rect">
            <a:avLst/>
          </a:prstGeom>
        </p:spPr>
      </p:pic>
      <p:pic>
        <p:nvPicPr>
          <p:cNvPr id="7" name="Picture 6" descr="A person sitting at a desk with a computer&#10;&#10;Description automatically generated">
            <a:extLst>
              <a:ext uri="{FF2B5EF4-FFF2-40B4-BE49-F238E27FC236}">
                <a16:creationId xmlns:a16="http://schemas.microsoft.com/office/drawing/2014/main" id="{2C8F1F7D-CC0B-6700-8B5A-F66F9DB8987C}"/>
              </a:ext>
            </a:extLst>
          </p:cNvPr>
          <p:cNvPicPr>
            <a:picLocks noChangeAspect="1"/>
          </p:cNvPicPr>
          <p:nvPr/>
        </p:nvPicPr>
        <p:blipFill rotWithShape="1">
          <a:blip r:embed="rId5"/>
          <a:srcRect l="14139" r="12212"/>
          <a:stretch/>
        </p:blipFill>
        <p:spPr>
          <a:xfrm>
            <a:off x="4857242" y="2141382"/>
            <a:ext cx="1413570" cy="1858204"/>
          </a:xfrm>
          <a:prstGeom prst="rect">
            <a:avLst/>
          </a:prstGeom>
        </p:spPr>
      </p:pic>
      <p:pic>
        <p:nvPicPr>
          <p:cNvPr id="9" name="Picture 8" descr="A person with a dog on leash&#10;&#10;Description automatically generated">
            <a:extLst>
              <a:ext uri="{FF2B5EF4-FFF2-40B4-BE49-F238E27FC236}">
                <a16:creationId xmlns:a16="http://schemas.microsoft.com/office/drawing/2014/main" id="{05570504-4F43-DC59-FCAA-32579A69E165}"/>
              </a:ext>
            </a:extLst>
          </p:cNvPr>
          <p:cNvPicPr>
            <a:picLocks noChangeAspect="1"/>
          </p:cNvPicPr>
          <p:nvPr/>
        </p:nvPicPr>
        <p:blipFill rotWithShape="1">
          <a:blip r:embed="rId6"/>
          <a:srcRect t="14956" r="21620"/>
          <a:stretch/>
        </p:blipFill>
        <p:spPr>
          <a:xfrm>
            <a:off x="6844552" y="2132901"/>
            <a:ext cx="1566386" cy="1862422"/>
          </a:xfrm>
          <a:prstGeom prst="rect">
            <a:avLst/>
          </a:prstGeom>
        </p:spPr>
      </p:pic>
    </p:spTree>
    <p:extLst>
      <p:ext uri="{BB962C8B-B14F-4D97-AF65-F5344CB8AC3E}">
        <p14:creationId xmlns:p14="http://schemas.microsoft.com/office/powerpoint/2010/main" val="1651387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11"/>
          <p:cNvSpPr txBox="1"/>
          <p:nvPr/>
        </p:nvSpPr>
        <p:spPr>
          <a:xfrm>
            <a:off x="2453832" y="1330764"/>
            <a:ext cx="6748041" cy="2040361"/>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4000" b="1" dirty="0">
                <a:solidFill>
                  <a:schemeClr val="lt1"/>
                </a:solidFill>
                <a:latin typeface="Arial"/>
                <a:ea typeface="Arial"/>
                <a:cs typeface="Arial"/>
                <a:sym typeface="Arial"/>
              </a:rPr>
              <a:t>Take stock. What’s important to you? </a:t>
            </a:r>
          </a:p>
          <a:p>
            <a:pPr marL="0" marR="0" lvl="0" indent="0" algn="l" rtl="0">
              <a:spcBef>
                <a:spcPts val="0"/>
              </a:spcBef>
              <a:spcAft>
                <a:spcPts val="0"/>
              </a:spcAft>
              <a:buNone/>
            </a:pPr>
            <a:r>
              <a:rPr lang="en-US" sz="4000" b="1" dirty="0">
                <a:solidFill>
                  <a:schemeClr val="lt1"/>
                </a:solidFill>
                <a:latin typeface="Arial"/>
                <a:ea typeface="Arial"/>
                <a:cs typeface="Arial"/>
                <a:sym typeface="Arial"/>
              </a:rPr>
              <a:t>What’s not?</a:t>
            </a:r>
            <a:endParaRPr dirty="0"/>
          </a:p>
        </p:txBody>
      </p:sp>
      <p:sp>
        <p:nvSpPr>
          <p:cNvPr id="367" name="Google Shape;367;p11"/>
          <p:cNvSpPr/>
          <p:nvPr/>
        </p:nvSpPr>
        <p:spPr>
          <a:xfrm>
            <a:off x="0" y="1504709"/>
            <a:ext cx="2338086" cy="365125"/>
          </a:xfrm>
          <a:prstGeom prst="rect">
            <a:avLst/>
          </a:prstGeom>
          <a:solidFill>
            <a:srgbClr val="7BB54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8" name="Google Shape;368;p11"/>
          <p:cNvSpPr txBox="1">
            <a:spLocks noGrp="1"/>
          </p:cNvSpPr>
          <p:nvPr>
            <p:ph type="ftr" idx="11"/>
          </p:nvPr>
        </p:nvSpPr>
        <p:spPr>
          <a:xfrm>
            <a:off x="167729" y="6375448"/>
            <a:ext cx="2496530"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100">
                <a:solidFill>
                  <a:schemeClr val="lt1"/>
                </a:solidFill>
              </a:rPr>
              <a:t>The Care Partner Project ©2023</a:t>
            </a:r>
            <a:endParaRPr/>
          </a:p>
        </p:txBody>
      </p:sp>
      <p:sp>
        <p:nvSpPr>
          <p:cNvPr id="369" name="Google Shape;369;p11"/>
          <p:cNvSpPr txBox="1"/>
          <p:nvPr/>
        </p:nvSpPr>
        <p:spPr>
          <a:xfrm>
            <a:off x="6892412" y="6423025"/>
            <a:ext cx="2133600" cy="365125"/>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100">
                <a:solidFill>
                  <a:schemeClr val="lt1"/>
                </a:solidFill>
                <a:latin typeface="Arial"/>
                <a:ea typeface="Arial"/>
                <a:cs typeface="Arial"/>
                <a:sym typeface="Arial"/>
              </a:rPr>
              <a:t>6</a:t>
            </a:fld>
            <a:endParaRPr sz="1100">
              <a:solidFill>
                <a:schemeClr val="lt1"/>
              </a:solidFill>
              <a:latin typeface="Arial"/>
              <a:ea typeface="Arial"/>
              <a:cs typeface="Arial"/>
              <a:sym typeface="Arial"/>
            </a:endParaRPr>
          </a:p>
        </p:txBody>
      </p:sp>
      <p:sp>
        <p:nvSpPr>
          <p:cNvPr id="370" name="Google Shape;370;p11"/>
          <p:cNvSpPr/>
          <p:nvPr/>
        </p:nvSpPr>
        <p:spPr>
          <a:xfrm>
            <a:off x="0" y="2084726"/>
            <a:ext cx="2338086" cy="365125"/>
          </a:xfrm>
          <a:prstGeom prst="rect">
            <a:avLst/>
          </a:prstGeom>
          <a:solidFill>
            <a:srgbClr val="7BB54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 name="TextBox 1">
            <a:extLst>
              <a:ext uri="{FF2B5EF4-FFF2-40B4-BE49-F238E27FC236}">
                <a16:creationId xmlns:a16="http://schemas.microsoft.com/office/drawing/2014/main" id="{14DC9DB3-64DC-75F9-3F34-71E12D8B300A}"/>
              </a:ext>
            </a:extLst>
          </p:cNvPr>
          <p:cNvSpPr txBox="1"/>
          <p:nvPr/>
        </p:nvSpPr>
        <p:spPr>
          <a:xfrm>
            <a:off x="532146" y="1425661"/>
            <a:ext cx="1531089" cy="523220"/>
          </a:xfrm>
          <a:prstGeom prst="rect">
            <a:avLst/>
          </a:prstGeom>
          <a:noFill/>
        </p:spPr>
        <p:txBody>
          <a:bodyPr wrap="square" rtlCol="0">
            <a:spAutoFit/>
          </a:bodyPr>
          <a:lstStyle/>
          <a:p>
            <a:r>
              <a:rPr lang="en-US" sz="2800" b="1" dirty="0">
                <a:solidFill>
                  <a:schemeClr val="bg1"/>
                </a:solidFill>
              </a:rPr>
              <a:t>Step 1</a:t>
            </a:r>
          </a:p>
        </p:txBody>
      </p:sp>
    </p:spTree>
    <p:extLst>
      <p:ext uri="{BB962C8B-B14F-4D97-AF65-F5344CB8AC3E}">
        <p14:creationId xmlns:p14="http://schemas.microsoft.com/office/powerpoint/2010/main" val="2413229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295"/>
        <p:cNvGrpSpPr/>
        <p:nvPr/>
      </p:nvGrpSpPr>
      <p:grpSpPr>
        <a:xfrm>
          <a:off x="0" y="0"/>
          <a:ext cx="0" cy="0"/>
          <a:chOff x="0" y="0"/>
          <a:chExt cx="0" cy="0"/>
        </a:xfrm>
      </p:grpSpPr>
      <p:sp>
        <p:nvSpPr>
          <p:cNvPr id="296" name="Google Shape;296;p6"/>
          <p:cNvSpPr/>
          <p:nvPr/>
        </p:nvSpPr>
        <p:spPr>
          <a:xfrm>
            <a:off x="0" y="0"/>
            <a:ext cx="9144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7" name="Google Shape;297;p6"/>
          <p:cNvSpPr/>
          <p:nvPr/>
        </p:nvSpPr>
        <p:spPr>
          <a:xfrm>
            <a:off x="0" y="251361"/>
            <a:ext cx="9144001" cy="923365"/>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8" name="Google Shape;298;p6"/>
          <p:cNvSpPr/>
          <p:nvPr/>
        </p:nvSpPr>
        <p:spPr>
          <a:xfrm>
            <a:off x="464568" y="0"/>
            <a:ext cx="1007469" cy="6041637"/>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99" name="Google Shape;299;p6" descr="A notepad with a pen and paper clips&#10;&#10;Description automatically generated"/>
          <p:cNvPicPr preferRelativeResize="0"/>
          <p:nvPr/>
        </p:nvPicPr>
        <p:blipFill rotWithShape="1">
          <a:blip r:embed="rId3">
            <a:alphaModFix/>
          </a:blip>
          <a:srcRect/>
          <a:stretch/>
        </p:blipFill>
        <p:spPr>
          <a:xfrm>
            <a:off x="2103169" y="990991"/>
            <a:ext cx="5321898" cy="5066800"/>
          </a:xfrm>
          <a:prstGeom prst="rect">
            <a:avLst/>
          </a:prstGeom>
          <a:noFill/>
          <a:ln>
            <a:noFill/>
          </a:ln>
        </p:spPr>
      </p:pic>
      <p:sp>
        <p:nvSpPr>
          <p:cNvPr id="300" name="Google Shape;300;p6"/>
          <p:cNvSpPr txBox="1">
            <a:spLocks noGrp="1"/>
          </p:cNvSpPr>
          <p:nvPr>
            <p:ph type="title"/>
          </p:nvPr>
        </p:nvSpPr>
        <p:spPr>
          <a:xfrm>
            <a:off x="3201364" y="6207907"/>
            <a:ext cx="5638800" cy="523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en-US" sz="2800"/>
              <a:t>It’s OK to have a big wish list!   </a:t>
            </a:r>
            <a:endParaRPr/>
          </a:p>
        </p:txBody>
      </p:sp>
      <p:sp>
        <p:nvSpPr>
          <p:cNvPr id="301" name="Google Shape;301;p6"/>
          <p:cNvSpPr txBox="1">
            <a:spLocks noGrp="1"/>
          </p:cNvSpPr>
          <p:nvPr>
            <p:ph type="ftr" idx="11"/>
          </p:nvPr>
        </p:nvSpPr>
        <p:spPr>
          <a:xfrm>
            <a:off x="190982" y="6366004"/>
            <a:ext cx="5638800" cy="365125"/>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a:t>The Care Partner Project ©2023</a:t>
            </a:r>
            <a:endParaRPr/>
          </a:p>
        </p:txBody>
      </p:sp>
      <p:sp>
        <p:nvSpPr>
          <p:cNvPr id="302" name="Google Shape;302;p6"/>
          <p:cNvSpPr txBox="1">
            <a:spLocks noGrp="1"/>
          </p:cNvSpPr>
          <p:nvPr>
            <p:ph type="sldNum" idx="12"/>
          </p:nvPr>
        </p:nvSpPr>
        <p:spPr>
          <a:xfrm>
            <a:off x="8398980" y="6366003"/>
            <a:ext cx="554038"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7</a:t>
            </a:fld>
            <a:endParaRPr/>
          </a:p>
        </p:txBody>
      </p:sp>
      <p:sp>
        <p:nvSpPr>
          <p:cNvPr id="303" name="Google Shape;303;p6"/>
          <p:cNvSpPr txBox="1"/>
          <p:nvPr/>
        </p:nvSpPr>
        <p:spPr>
          <a:xfrm>
            <a:off x="1594884" y="402217"/>
            <a:ext cx="8013684" cy="523180"/>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2800" dirty="0">
                <a:solidFill>
                  <a:schemeClr val="lt1"/>
                </a:solidFill>
                <a:latin typeface="Arial"/>
                <a:ea typeface="Arial"/>
                <a:cs typeface="Arial"/>
                <a:sym typeface="Arial"/>
              </a:rPr>
              <a:t>What are your needs, wants and priorities?</a:t>
            </a:r>
            <a:endParaRPr dirty="0"/>
          </a:p>
        </p:txBody>
      </p:sp>
      <p:pic>
        <p:nvPicPr>
          <p:cNvPr id="304" name="Google Shape;304;p6" descr="A blue heart with black background&#10;&#10;Description automatically generated"/>
          <p:cNvPicPr preferRelativeResize="0"/>
          <p:nvPr/>
        </p:nvPicPr>
        <p:blipFill rotWithShape="1">
          <a:blip r:embed="rId4">
            <a:alphaModFix/>
          </a:blip>
          <a:srcRect/>
          <a:stretch/>
        </p:blipFill>
        <p:spPr>
          <a:xfrm>
            <a:off x="8152561" y="1904340"/>
            <a:ext cx="492837" cy="524633"/>
          </a:xfrm>
          <a:prstGeom prst="rect">
            <a:avLst/>
          </a:prstGeom>
          <a:noFill/>
          <a:ln>
            <a:noFill/>
          </a:ln>
        </p:spPr>
      </p:pic>
      <p:pic>
        <p:nvPicPr>
          <p:cNvPr id="305" name="Google Shape;305;p6" descr="A blue heart with black background&#10;&#10;Description automatically generated"/>
          <p:cNvPicPr preferRelativeResize="0"/>
          <p:nvPr/>
        </p:nvPicPr>
        <p:blipFill rotWithShape="1">
          <a:blip r:embed="rId4">
            <a:alphaModFix/>
          </a:blip>
          <a:srcRect/>
          <a:stretch/>
        </p:blipFill>
        <p:spPr>
          <a:xfrm>
            <a:off x="8152561" y="2656491"/>
            <a:ext cx="492837" cy="524633"/>
          </a:xfrm>
          <a:prstGeom prst="rect">
            <a:avLst/>
          </a:prstGeom>
          <a:noFill/>
          <a:ln>
            <a:noFill/>
          </a:ln>
        </p:spPr>
      </p:pic>
      <p:pic>
        <p:nvPicPr>
          <p:cNvPr id="306" name="Google Shape;306;p6" descr="A blue heart with black background&#10;&#10;Description automatically generated"/>
          <p:cNvPicPr preferRelativeResize="0"/>
          <p:nvPr/>
        </p:nvPicPr>
        <p:blipFill rotWithShape="1">
          <a:blip r:embed="rId4">
            <a:alphaModFix/>
          </a:blip>
          <a:srcRect/>
          <a:stretch/>
        </p:blipFill>
        <p:spPr>
          <a:xfrm>
            <a:off x="8152561" y="3429000"/>
            <a:ext cx="492837" cy="52463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7"/>
          <p:cNvSpPr/>
          <p:nvPr/>
        </p:nvSpPr>
        <p:spPr>
          <a:xfrm>
            <a:off x="0" y="0"/>
            <a:ext cx="9144000" cy="6858000"/>
          </a:xfrm>
          <a:prstGeom prst="rect">
            <a:avLst/>
          </a:prstGeom>
          <a:solidFill>
            <a:schemeClr val="dk2"/>
          </a:solidFill>
          <a:ln w="1270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13" name="Google Shape;313;p7" descr="Two people looking at each other&#10;&#10;Description automatically generated"/>
          <p:cNvPicPr preferRelativeResize="0"/>
          <p:nvPr/>
        </p:nvPicPr>
        <p:blipFill rotWithShape="1">
          <a:blip r:embed="rId3">
            <a:alphaModFix/>
          </a:blip>
          <a:srcRect b="-6672"/>
          <a:stretch/>
        </p:blipFill>
        <p:spPr>
          <a:xfrm>
            <a:off x="584947" y="1119505"/>
            <a:ext cx="7974106" cy="5303520"/>
          </a:xfrm>
          <a:prstGeom prst="rect">
            <a:avLst/>
          </a:prstGeom>
          <a:noFill/>
          <a:ln>
            <a:noFill/>
          </a:ln>
        </p:spPr>
      </p:pic>
      <p:sp>
        <p:nvSpPr>
          <p:cNvPr id="314" name="Google Shape;314;p7"/>
          <p:cNvSpPr txBox="1">
            <a:spLocks noGrp="1"/>
          </p:cNvSpPr>
          <p:nvPr>
            <p:ph type="title"/>
          </p:nvPr>
        </p:nvSpPr>
        <p:spPr>
          <a:xfrm>
            <a:off x="584947" y="306258"/>
            <a:ext cx="7556500" cy="1116012"/>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a:solidFill>
                  <a:schemeClr val="lt1"/>
                </a:solidFill>
              </a:rPr>
              <a:t>Start with Good Conversations</a:t>
            </a:r>
            <a:br>
              <a:rPr lang="en-US">
                <a:solidFill>
                  <a:schemeClr val="lt1"/>
                </a:solidFill>
              </a:rPr>
            </a:br>
            <a:endParaRPr b="0">
              <a:solidFill>
                <a:srgbClr val="8BC740"/>
              </a:solidFill>
            </a:endParaRPr>
          </a:p>
        </p:txBody>
      </p:sp>
      <p:sp>
        <p:nvSpPr>
          <p:cNvPr id="315" name="Google Shape;315;p7"/>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a:solidFill>
                  <a:schemeClr val="lt1"/>
                </a:solidFill>
              </a:rPr>
              <a:t>The Care Partner Project ©2023</a:t>
            </a:r>
            <a:endParaRPr/>
          </a:p>
        </p:txBody>
      </p:sp>
      <p:sp>
        <p:nvSpPr>
          <p:cNvPr id="316" name="Google Shape;316;p7"/>
          <p:cNvSpPr txBox="1">
            <a:spLocks noGrp="1"/>
          </p:cNvSpPr>
          <p:nvPr>
            <p:ph type="sldNum" idx="12"/>
          </p:nvPr>
        </p:nvSpPr>
        <p:spPr>
          <a:xfrm>
            <a:off x="6808787" y="6410526"/>
            <a:ext cx="2133600"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solidFill>
                  <a:schemeClr val="lt1"/>
                </a:solidFill>
              </a:rPr>
              <a:t>8</a:t>
            </a:fld>
            <a:endParaRPr>
              <a:solidFill>
                <a:schemeClr val="lt1"/>
              </a:solidFill>
            </a:endParaRPr>
          </a:p>
        </p:txBody>
      </p:sp>
      <p:sp>
        <p:nvSpPr>
          <p:cNvPr id="317" name="Google Shape;317;p7"/>
          <p:cNvSpPr/>
          <p:nvPr/>
        </p:nvSpPr>
        <p:spPr>
          <a:xfrm>
            <a:off x="5809130" y="4548744"/>
            <a:ext cx="3334870" cy="722504"/>
          </a:xfrm>
          <a:prstGeom prst="rect">
            <a:avLst/>
          </a:prstGeom>
          <a:solidFill>
            <a:srgbClr val="8BC7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8" name="Google Shape;318;p7"/>
          <p:cNvSpPr txBox="1"/>
          <p:nvPr/>
        </p:nvSpPr>
        <p:spPr>
          <a:xfrm>
            <a:off x="5809130" y="4729158"/>
            <a:ext cx="3334870"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i="1">
                <a:solidFill>
                  <a:schemeClr val="dk2"/>
                </a:solidFill>
                <a:latin typeface="Helvetica Neue"/>
                <a:ea typeface="Helvetica Neue"/>
                <a:cs typeface="Helvetica Neue"/>
                <a:sym typeface="Helvetica Neue"/>
              </a:rPr>
              <a:t>MAKE YOUR LISTS!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8"/>
          <p:cNvSpPr/>
          <p:nvPr/>
        </p:nvSpPr>
        <p:spPr>
          <a:xfrm>
            <a:off x="0" y="0"/>
            <a:ext cx="9184035" cy="6893645"/>
          </a:xfrm>
          <a:prstGeom prst="rect">
            <a:avLst/>
          </a:prstGeom>
          <a:gradFill>
            <a:gsLst>
              <a:gs pos="0">
                <a:schemeClr val="dk2"/>
              </a:gs>
              <a:gs pos="14000">
                <a:schemeClr val="dk2"/>
              </a:gs>
              <a:gs pos="100000">
                <a:schemeClr val="accent1"/>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5" name="Google Shape;325;p8"/>
          <p:cNvSpPr/>
          <p:nvPr/>
        </p:nvSpPr>
        <p:spPr>
          <a:xfrm>
            <a:off x="1" y="312720"/>
            <a:ext cx="8623394" cy="93826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6" name="Google Shape;326;p8"/>
          <p:cNvSpPr txBox="1">
            <a:spLocks noGrp="1"/>
          </p:cNvSpPr>
          <p:nvPr>
            <p:ph type="title"/>
          </p:nvPr>
        </p:nvSpPr>
        <p:spPr>
          <a:xfrm>
            <a:off x="756609" y="312720"/>
            <a:ext cx="7442523" cy="721529"/>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en-US">
                <a:solidFill>
                  <a:schemeClr val="lt1"/>
                </a:solidFill>
                <a:latin typeface="Helvetica Neue"/>
                <a:ea typeface="Helvetica Neue"/>
                <a:cs typeface="Helvetica Neue"/>
                <a:sym typeface="Helvetica Neue"/>
              </a:rPr>
              <a:t>There’s a lot to life: cover it all!</a:t>
            </a:r>
            <a:endParaRPr/>
          </a:p>
        </p:txBody>
      </p:sp>
      <p:sp>
        <p:nvSpPr>
          <p:cNvPr id="327" name="Google Shape;327;p8"/>
          <p:cNvSpPr txBox="1">
            <a:spLocks noGrp="1"/>
          </p:cNvSpPr>
          <p:nvPr>
            <p:ph type="body" idx="2"/>
          </p:nvPr>
        </p:nvSpPr>
        <p:spPr>
          <a:xfrm>
            <a:off x="1868085" y="1697610"/>
            <a:ext cx="7163266" cy="774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US" i="1">
                <a:solidFill>
                  <a:srgbClr val="8BC740"/>
                </a:solidFill>
                <a:latin typeface="Helvetica Neue"/>
                <a:ea typeface="Helvetica Neue"/>
                <a:cs typeface="Helvetica Neue"/>
                <a:sym typeface="Helvetica Neue"/>
              </a:rPr>
              <a:t>What’s important to you? List it! </a:t>
            </a:r>
            <a:endParaRPr/>
          </a:p>
        </p:txBody>
      </p:sp>
      <p:sp>
        <p:nvSpPr>
          <p:cNvPr id="328" name="Google Shape;328;p8"/>
          <p:cNvSpPr txBox="1">
            <a:spLocks noGrp="1"/>
          </p:cNvSpPr>
          <p:nvPr>
            <p:ph type="ftr" idx="11"/>
          </p:nvPr>
        </p:nvSpPr>
        <p:spPr>
          <a:xfrm>
            <a:off x="94271" y="6423024"/>
            <a:ext cx="249653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chemeClr val="lt1"/>
                </a:solidFill>
              </a:rPr>
              <a:t>The Care Partner Project ©2023</a:t>
            </a:r>
            <a:endParaRPr/>
          </a:p>
        </p:txBody>
      </p:sp>
      <p:sp>
        <p:nvSpPr>
          <p:cNvPr id="329" name="Google Shape;329;p8"/>
          <p:cNvSpPr txBox="1">
            <a:spLocks noGrp="1"/>
          </p:cNvSpPr>
          <p:nvPr>
            <p:ph type="sldNum" idx="12"/>
          </p:nvPr>
        </p:nvSpPr>
        <p:spPr>
          <a:xfrm>
            <a:off x="6916129" y="6423023"/>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9</a:t>
            </a:fld>
            <a:endParaRPr>
              <a:solidFill>
                <a:schemeClr val="lt1"/>
              </a:solidFill>
            </a:endParaRPr>
          </a:p>
        </p:txBody>
      </p:sp>
      <p:sp>
        <p:nvSpPr>
          <p:cNvPr id="330" name="Google Shape;330;p8"/>
          <p:cNvSpPr txBox="1"/>
          <p:nvPr/>
        </p:nvSpPr>
        <p:spPr>
          <a:xfrm>
            <a:off x="1616476" y="2754775"/>
            <a:ext cx="408984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31" name="Google Shape;331;p8"/>
          <p:cNvSpPr txBox="1"/>
          <p:nvPr/>
        </p:nvSpPr>
        <p:spPr>
          <a:xfrm>
            <a:off x="1939678" y="2205173"/>
            <a:ext cx="3530278" cy="3330335"/>
          </a:xfrm>
          <a:prstGeom prst="rect">
            <a:avLst/>
          </a:prstGeom>
          <a:noFill/>
          <a:ln>
            <a:noFill/>
          </a:ln>
        </p:spPr>
        <p:txBody>
          <a:bodyPr spcFirstLastPara="1" wrap="square" lIns="91425" tIns="45700" rIns="91425" bIns="45700" anchor="t" anchorCtr="0">
            <a:spAutoFit/>
          </a:bodyPr>
          <a:lstStyle/>
          <a:p>
            <a:pPr marL="285750" marR="0" lvl="0" indent="-285750" algn="l" rtl="0">
              <a:lnSpc>
                <a:spcPct val="200000"/>
              </a:lnSpc>
              <a:spcBef>
                <a:spcPts val="0"/>
              </a:spcBef>
              <a:spcAft>
                <a:spcPts val="0"/>
              </a:spcAft>
              <a:buClr>
                <a:srgbClr val="8BC740"/>
              </a:buClr>
              <a:buSzPts val="1800"/>
              <a:buFont typeface="Noto Sans Symbols"/>
              <a:buChar char="▪"/>
            </a:pPr>
            <a:r>
              <a:rPr lang="en-US" sz="1800">
                <a:solidFill>
                  <a:schemeClr val="lt1"/>
                </a:solidFill>
                <a:latin typeface="Arial"/>
                <a:ea typeface="Arial"/>
                <a:cs typeface="Arial"/>
                <a:sym typeface="Arial"/>
              </a:rPr>
              <a:t>Personal Preferences</a:t>
            </a:r>
            <a:endParaRPr/>
          </a:p>
          <a:p>
            <a:pPr marL="285750" marR="0" lvl="0" indent="-285750" algn="l" rtl="0">
              <a:lnSpc>
                <a:spcPct val="200000"/>
              </a:lnSpc>
              <a:spcBef>
                <a:spcPts val="0"/>
              </a:spcBef>
              <a:spcAft>
                <a:spcPts val="0"/>
              </a:spcAft>
              <a:buClr>
                <a:srgbClr val="8BC740"/>
              </a:buClr>
              <a:buSzPts val="1800"/>
              <a:buFont typeface="Noto Sans Symbols"/>
              <a:buChar char="▪"/>
            </a:pPr>
            <a:r>
              <a:rPr lang="en-US" sz="1800">
                <a:solidFill>
                  <a:schemeClr val="lt1"/>
                </a:solidFill>
                <a:latin typeface="Arial"/>
                <a:ea typeface="Arial"/>
                <a:cs typeface="Arial"/>
                <a:sym typeface="Arial"/>
              </a:rPr>
              <a:t>Everyday  Routine Support</a:t>
            </a:r>
            <a:endParaRPr/>
          </a:p>
          <a:p>
            <a:pPr marL="285750" marR="0" lvl="0" indent="-285750" algn="l" rtl="0">
              <a:lnSpc>
                <a:spcPct val="200000"/>
              </a:lnSpc>
              <a:spcBef>
                <a:spcPts val="0"/>
              </a:spcBef>
              <a:spcAft>
                <a:spcPts val="0"/>
              </a:spcAft>
              <a:buClr>
                <a:srgbClr val="8BC740"/>
              </a:buClr>
              <a:buSzPts val="1800"/>
              <a:buFont typeface="Noto Sans Symbols"/>
              <a:buChar char="▪"/>
            </a:pPr>
            <a:r>
              <a:rPr lang="en-US" sz="1800">
                <a:solidFill>
                  <a:schemeClr val="lt1"/>
                </a:solidFill>
                <a:latin typeface="Arial"/>
                <a:ea typeface="Arial"/>
                <a:cs typeface="Arial"/>
                <a:sym typeface="Arial"/>
              </a:rPr>
              <a:t>Medical Support</a:t>
            </a:r>
            <a:endParaRPr/>
          </a:p>
          <a:p>
            <a:pPr marL="285750" marR="0" lvl="0" indent="-285750" algn="l" rtl="0">
              <a:lnSpc>
                <a:spcPct val="200000"/>
              </a:lnSpc>
              <a:spcBef>
                <a:spcPts val="0"/>
              </a:spcBef>
              <a:spcAft>
                <a:spcPts val="0"/>
              </a:spcAft>
              <a:buClr>
                <a:srgbClr val="8BC740"/>
              </a:buClr>
              <a:buSzPts val="1800"/>
              <a:buFont typeface="Noto Sans Symbols"/>
              <a:buChar char="▪"/>
            </a:pPr>
            <a:r>
              <a:rPr lang="en-US" sz="1800">
                <a:solidFill>
                  <a:schemeClr val="lt1"/>
                </a:solidFill>
                <a:latin typeface="Arial"/>
                <a:ea typeface="Arial"/>
                <a:cs typeface="Arial"/>
                <a:sym typeface="Arial"/>
              </a:rPr>
              <a:t>Meal &amp; Food Preferences</a:t>
            </a:r>
            <a:endParaRPr/>
          </a:p>
          <a:p>
            <a:pPr marL="285750" marR="0" lvl="0" indent="-285750" algn="l" rtl="0">
              <a:lnSpc>
                <a:spcPct val="200000"/>
              </a:lnSpc>
              <a:spcBef>
                <a:spcPts val="0"/>
              </a:spcBef>
              <a:spcAft>
                <a:spcPts val="0"/>
              </a:spcAft>
              <a:buClr>
                <a:srgbClr val="8BC740"/>
              </a:buClr>
              <a:buSzPts val="1800"/>
              <a:buFont typeface="Noto Sans Symbols"/>
              <a:buChar char="▪"/>
            </a:pPr>
            <a:r>
              <a:rPr lang="en-US" sz="1800">
                <a:solidFill>
                  <a:schemeClr val="lt1"/>
                </a:solidFill>
                <a:latin typeface="Arial"/>
                <a:ea typeface="Arial"/>
                <a:cs typeface="Arial"/>
                <a:sym typeface="Arial"/>
              </a:rPr>
              <a:t>Social Interactions</a:t>
            </a:r>
            <a:endParaRPr/>
          </a:p>
          <a:p>
            <a:pPr marL="285750" marR="0" lvl="0" indent="-285750" algn="l" rtl="0">
              <a:lnSpc>
                <a:spcPct val="200000"/>
              </a:lnSpc>
              <a:spcBef>
                <a:spcPts val="0"/>
              </a:spcBef>
              <a:spcAft>
                <a:spcPts val="0"/>
              </a:spcAft>
              <a:buClr>
                <a:srgbClr val="8BC740"/>
              </a:buClr>
              <a:buSzPts val="1800"/>
              <a:buFont typeface="Noto Sans Symbols"/>
              <a:buChar char="▪"/>
            </a:pPr>
            <a:r>
              <a:rPr lang="en-US" sz="1800">
                <a:solidFill>
                  <a:schemeClr val="lt1"/>
                </a:solidFill>
                <a:latin typeface="Arial"/>
                <a:ea typeface="Arial"/>
                <a:cs typeface="Arial"/>
                <a:sym typeface="Arial"/>
              </a:rPr>
              <a:t>Hobbies &amp; Activities</a:t>
            </a:r>
            <a:endParaRPr/>
          </a:p>
        </p:txBody>
      </p:sp>
      <p:sp>
        <p:nvSpPr>
          <p:cNvPr id="332" name="Google Shape;332;p8"/>
          <p:cNvSpPr txBox="1"/>
          <p:nvPr/>
        </p:nvSpPr>
        <p:spPr>
          <a:xfrm>
            <a:off x="5623338" y="2205173"/>
            <a:ext cx="3067291" cy="3139321"/>
          </a:xfrm>
          <a:prstGeom prst="rect">
            <a:avLst/>
          </a:prstGeom>
          <a:noFill/>
          <a:ln>
            <a:noFill/>
          </a:ln>
        </p:spPr>
        <p:txBody>
          <a:bodyPr spcFirstLastPara="1" wrap="square" lIns="91425" tIns="45700" rIns="91425" bIns="45700" anchor="t" anchorCtr="0">
            <a:spAutoFit/>
          </a:bodyPr>
          <a:lstStyle/>
          <a:p>
            <a:pPr marL="285750" marR="0" lvl="0" indent="-285750" algn="l" rtl="0">
              <a:lnSpc>
                <a:spcPct val="200000"/>
              </a:lnSpc>
              <a:spcBef>
                <a:spcPts val="0"/>
              </a:spcBef>
              <a:spcAft>
                <a:spcPts val="0"/>
              </a:spcAft>
              <a:buClr>
                <a:srgbClr val="8BC740"/>
              </a:buClr>
              <a:buSzPts val="1800"/>
              <a:buFont typeface="Noto Sans Symbols"/>
              <a:buChar char="▪"/>
            </a:pPr>
            <a:r>
              <a:rPr lang="en-US" sz="1800">
                <a:solidFill>
                  <a:schemeClr val="lt1"/>
                </a:solidFill>
                <a:latin typeface="Arial"/>
                <a:ea typeface="Arial"/>
                <a:cs typeface="Arial"/>
                <a:sym typeface="Arial"/>
              </a:rPr>
              <a:t>Travel &amp; Outings</a:t>
            </a:r>
            <a:endParaRPr/>
          </a:p>
          <a:p>
            <a:pPr marL="285750" marR="0" lvl="0" indent="-285750" algn="l" rtl="0">
              <a:lnSpc>
                <a:spcPct val="200000"/>
              </a:lnSpc>
              <a:spcBef>
                <a:spcPts val="0"/>
              </a:spcBef>
              <a:spcAft>
                <a:spcPts val="0"/>
              </a:spcAft>
              <a:buClr>
                <a:srgbClr val="8BC740"/>
              </a:buClr>
              <a:buSzPts val="1800"/>
              <a:buFont typeface="Noto Sans Symbols"/>
              <a:buChar char="▪"/>
            </a:pPr>
            <a:r>
              <a:rPr lang="en-US" sz="1800">
                <a:solidFill>
                  <a:schemeClr val="lt1"/>
                </a:solidFill>
                <a:latin typeface="Arial"/>
                <a:ea typeface="Arial"/>
                <a:cs typeface="Arial"/>
                <a:sym typeface="Arial"/>
              </a:rPr>
              <a:t>Visiting Arrangements</a:t>
            </a:r>
            <a:endParaRPr/>
          </a:p>
          <a:p>
            <a:pPr marL="285750" marR="0" lvl="0" indent="-285750" algn="l" rtl="0">
              <a:lnSpc>
                <a:spcPct val="200000"/>
              </a:lnSpc>
              <a:spcBef>
                <a:spcPts val="0"/>
              </a:spcBef>
              <a:spcAft>
                <a:spcPts val="0"/>
              </a:spcAft>
              <a:buClr>
                <a:srgbClr val="8BC740"/>
              </a:buClr>
              <a:buSzPts val="1800"/>
              <a:buFont typeface="Noto Sans Symbols"/>
              <a:buChar char="▪"/>
            </a:pPr>
            <a:r>
              <a:rPr lang="en-US" sz="1800">
                <a:solidFill>
                  <a:schemeClr val="lt1"/>
                </a:solidFill>
                <a:latin typeface="Arial"/>
                <a:ea typeface="Arial"/>
                <a:cs typeface="Arial"/>
                <a:sym typeface="Arial"/>
              </a:rPr>
              <a:t>Location Preferences</a:t>
            </a:r>
            <a:endParaRPr/>
          </a:p>
          <a:p>
            <a:pPr marL="285750" marR="0" lvl="0" indent="-285750" algn="l" rtl="0">
              <a:lnSpc>
                <a:spcPct val="200000"/>
              </a:lnSpc>
              <a:spcBef>
                <a:spcPts val="0"/>
              </a:spcBef>
              <a:spcAft>
                <a:spcPts val="0"/>
              </a:spcAft>
              <a:buClr>
                <a:srgbClr val="8BC740"/>
              </a:buClr>
              <a:buSzPts val="1800"/>
              <a:buFont typeface="Noto Sans Symbols"/>
              <a:buChar char="▪"/>
            </a:pPr>
            <a:r>
              <a:rPr lang="en-US" sz="1800">
                <a:solidFill>
                  <a:schemeClr val="lt1"/>
                </a:solidFill>
                <a:latin typeface="Arial"/>
                <a:ea typeface="Arial"/>
                <a:cs typeface="Arial"/>
                <a:sym typeface="Arial"/>
              </a:rPr>
              <a:t>Pets</a:t>
            </a:r>
            <a:endParaRPr/>
          </a:p>
          <a:p>
            <a:pPr marL="285750" marR="0" lvl="0" indent="-285750" algn="l" rtl="0">
              <a:lnSpc>
                <a:spcPct val="200000"/>
              </a:lnSpc>
              <a:spcBef>
                <a:spcPts val="0"/>
              </a:spcBef>
              <a:spcAft>
                <a:spcPts val="0"/>
              </a:spcAft>
              <a:buClr>
                <a:srgbClr val="8BC740"/>
              </a:buClr>
              <a:buSzPts val="1800"/>
              <a:buFont typeface="Noto Sans Symbols"/>
              <a:buChar char="▪"/>
            </a:pPr>
            <a:r>
              <a:rPr lang="en-US" sz="1800">
                <a:solidFill>
                  <a:schemeClr val="lt1"/>
                </a:solidFill>
                <a:latin typeface="Arial"/>
                <a:ea typeface="Arial"/>
                <a:cs typeface="Arial"/>
                <a:sym typeface="Arial"/>
              </a:rPr>
              <a:t>Finances &amp; Contracts</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33" name="Google Shape;333;p8"/>
          <p:cNvSpPr/>
          <p:nvPr/>
        </p:nvSpPr>
        <p:spPr>
          <a:xfrm>
            <a:off x="382908" y="601884"/>
            <a:ext cx="1087808" cy="5552909"/>
          </a:xfrm>
          <a:prstGeom prst="rect">
            <a:avLst/>
          </a:prstGeom>
          <a:solidFill>
            <a:srgbClr val="8BC7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9"/>
          <p:cNvSpPr/>
          <p:nvPr/>
        </p:nvSpPr>
        <p:spPr>
          <a:xfrm>
            <a:off x="0" y="0"/>
            <a:ext cx="9184035" cy="6893645"/>
          </a:xfrm>
          <a:prstGeom prst="rect">
            <a:avLst/>
          </a:prstGeom>
          <a:gradFill>
            <a:gsLst>
              <a:gs pos="0">
                <a:schemeClr val="dk2"/>
              </a:gs>
              <a:gs pos="14000">
                <a:schemeClr val="dk2"/>
              </a:gs>
              <a:gs pos="100000">
                <a:schemeClr val="accent1"/>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0" name="Google Shape;340;p9"/>
          <p:cNvSpPr/>
          <p:nvPr/>
        </p:nvSpPr>
        <p:spPr>
          <a:xfrm>
            <a:off x="1" y="312720"/>
            <a:ext cx="8623394" cy="111091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1" name="Google Shape;341;p9"/>
          <p:cNvSpPr txBox="1">
            <a:spLocks noGrp="1"/>
          </p:cNvSpPr>
          <p:nvPr>
            <p:ph type="title"/>
          </p:nvPr>
        </p:nvSpPr>
        <p:spPr>
          <a:xfrm>
            <a:off x="385157" y="370637"/>
            <a:ext cx="7853082" cy="503422"/>
          </a:xfrm>
          <a:prstGeom prst="rect">
            <a:avLst/>
          </a:prstGeom>
          <a:noFill/>
          <a:ln>
            <a:noFill/>
          </a:ln>
        </p:spPr>
        <p:txBody>
          <a:bodyPr spcFirstLastPara="1" wrap="square" lIns="91425" tIns="45700" rIns="91425" bIns="45700" anchor="b" anchorCtr="0">
            <a:noAutofit/>
          </a:bodyPr>
          <a:lstStyle/>
          <a:p>
            <a:pPr marL="0" lvl="0" indent="0" algn="ctr" rtl="0">
              <a:lnSpc>
                <a:spcPct val="150000"/>
              </a:lnSpc>
              <a:spcBef>
                <a:spcPts val="0"/>
              </a:spcBef>
              <a:spcAft>
                <a:spcPts val="0"/>
              </a:spcAft>
              <a:buNone/>
            </a:pPr>
            <a:br>
              <a:rPr lang="en-US" dirty="0">
                <a:solidFill>
                  <a:schemeClr val="lt1"/>
                </a:solidFill>
                <a:latin typeface="Helvetica Neue"/>
                <a:ea typeface="Helvetica Neue"/>
                <a:cs typeface="Helvetica Neue"/>
                <a:sym typeface="Helvetica Neue"/>
              </a:rPr>
            </a:br>
            <a:r>
              <a:rPr lang="en-US" dirty="0">
                <a:solidFill>
                  <a:schemeClr val="lt1"/>
                </a:solidFill>
                <a:latin typeface="Helvetica Neue"/>
                <a:ea typeface="Helvetica Neue"/>
                <a:cs typeface="Helvetica Neue"/>
                <a:sym typeface="Helvetica Neue"/>
              </a:rPr>
              <a:t>To help you, download free checklists </a:t>
            </a:r>
            <a:endParaRPr sz="2400" b="0" dirty="0">
              <a:solidFill>
                <a:schemeClr val="lt1"/>
              </a:solidFill>
              <a:latin typeface="Helvetica Neue"/>
              <a:ea typeface="Helvetica Neue"/>
              <a:cs typeface="Helvetica Neue"/>
              <a:sym typeface="Helvetica Neue"/>
            </a:endParaRPr>
          </a:p>
        </p:txBody>
      </p:sp>
      <p:sp>
        <p:nvSpPr>
          <p:cNvPr id="342" name="Google Shape;342;p9"/>
          <p:cNvSpPr txBox="1">
            <a:spLocks noGrp="1"/>
          </p:cNvSpPr>
          <p:nvPr>
            <p:ph type="ftr" idx="11"/>
          </p:nvPr>
        </p:nvSpPr>
        <p:spPr>
          <a:xfrm>
            <a:off x="60326" y="6395132"/>
            <a:ext cx="6122987"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chemeClr val="lt1"/>
                </a:solidFill>
              </a:rPr>
              <a:t>The Care Partner Project ©2023</a:t>
            </a:r>
            <a:endParaRPr/>
          </a:p>
        </p:txBody>
      </p:sp>
      <p:sp>
        <p:nvSpPr>
          <p:cNvPr id="343" name="Google Shape;343;p9"/>
          <p:cNvSpPr txBox="1">
            <a:spLocks noGrp="1"/>
          </p:cNvSpPr>
          <p:nvPr>
            <p:ph type="sldNum" idx="12"/>
          </p:nvPr>
        </p:nvSpPr>
        <p:spPr>
          <a:xfrm>
            <a:off x="6808787" y="6395132"/>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10</a:t>
            </a:fld>
            <a:endParaRPr>
              <a:solidFill>
                <a:schemeClr val="lt1"/>
              </a:solidFill>
            </a:endParaRPr>
          </a:p>
        </p:txBody>
      </p:sp>
      <p:pic>
        <p:nvPicPr>
          <p:cNvPr id="344" name="Google Shape;344;p9" descr="A close-up of a document&#10;&#10;Description automatically generated"/>
          <p:cNvPicPr preferRelativeResize="0"/>
          <p:nvPr/>
        </p:nvPicPr>
        <p:blipFill rotWithShape="1">
          <a:blip r:embed="rId3">
            <a:alphaModFix/>
          </a:blip>
          <a:srcRect/>
          <a:stretch/>
        </p:blipFill>
        <p:spPr>
          <a:xfrm rot="207625">
            <a:off x="3998543" y="2192640"/>
            <a:ext cx="3289685" cy="4257240"/>
          </a:xfrm>
          <a:prstGeom prst="rect">
            <a:avLst/>
          </a:prstGeom>
          <a:noFill/>
          <a:ln>
            <a:noFill/>
          </a:ln>
          <a:effectLst>
            <a:outerShdw blurRad="50800" dist="38100" dir="2700000" algn="tl" rotWithShape="0">
              <a:srgbClr val="000000">
                <a:alpha val="40000"/>
              </a:srgbClr>
            </a:outerShdw>
          </a:effectLst>
        </p:spPr>
      </p:pic>
      <p:pic>
        <p:nvPicPr>
          <p:cNvPr id="345" name="Google Shape;345;p9" descr="A close-up of a senior living community&#10;&#10;Description automatically generated"/>
          <p:cNvPicPr preferRelativeResize="0"/>
          <p:nvPr/>
        </p:nvPicPr>
        <p:blipFill rotWithShape="1">
          <a:blip r:embed="rId4">
            <a:alphaModFix/>
          </a:blip>
          <a:srcRect/>
          <a:stretch/>
        </p:blipFill>
        <p:spPr>
          <a:xfrm rot="-718211">
            <a:off x="777079" y="1661998"/>
            <a:ext cx="3307845" cy="4280740"/>
          </a:xfrm>
          <a:prstGeom prst="rect">
            <a:avLst/>
          </a:prstGeom>
          <a:noFill/>
          <a:ln>
            <a:noFill/>
          </a:ln>
          <a:effectLst>
            <a:outerShdw blurRad="50800" dist="38100" dir="2700000" algn="tl" rotWithShape="0">
              <a:srgbClr val="000000">
                <a:alpha val="40000"/>
              </a:srgbClr>
            </a:outerShdw>
          </a:effectLst>
        </p:spPr>
      </p:pic>
      <p:sp>
        <p:nvSpPr>
          <p:cNvPr id="346" name="Google Shape;346;p9"/>
          <p:cNvSpPr txBox="1"/>
          <p:nvPr/>
        </p:nvSpPr>
        <p:spPr>
          <a:xfrm>
            <a:off x="905761" y="839868"/>
            <a:ext cx="665396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dirty="0">
                <a:solidFill>
                  <a:schemeClr val="lt1"/>
                </a:solidFill>
                <a:latin typeface="Helvetica Neue"/>
                <a:ea typeface="Helvetica Neue"/>
                <a:cs typeface="Helvetica Neue"/>
                <a:sym typeface="Helvetica Neue"/>
              </a:rPr>
              <a:t>from The Care Partner Project</a:t>
            </a:r>
            <a:endParaRPr sz="2400" dirty="0">
              <a:solidFill>
                <a:schemeClr val="dk1"/>
              </a:solidFill>
              <a:latin typeface="Arial"/>
              <a:ea typeface="Arial"/>
              <a:cs typeface="Arial"/>
              <a:sym typeface="Arial"/>
            </a:endParaRPr>
          </a:p>
        </p:txBody>
      </p:sp>
      <p:sp>
        <p:nvSpPr>
          <p:cNvPr id="347" name="Google Shape;347;p9"/>
          <p:cNvSpPr/>
          <p:nvPr/>
        </p:nvSpPr>
        <p:spPr>
          <a:xfrm>
            <a:off x="5400152" y="4687712"/>
            <a:ext cx="3783884" cy="1329923"/>
          </a:xfrm>
          <a:prstGeom prst="rect">
            <a:avLst/>
          </a:prstGeom>
          <a:solidFill>
            <a:srgbClr val="8BC7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8" name="Google Shape;348;p9"/>
          <p:cNvSpPr txBox="1">
            <a:spLocks noGrp="1"/>
          </p:cNvSpPr>
          <p:nvPr>
            <p:ph type="body" idx="2"/>
          </p:nvPr>
        </p:nvSpPr>
        <p:spPr>
          <a:xfrm>
            <a:off x="5705543" y="4867401"/>
            <a:ext cx="3438457" cy="167189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US">
                <a:solidFill>
                  <a:schemeClr val="lt1"/>
                </a:solidFill>
              </a:rPr>
              <a:t>Use to simplify and</a:t>
            </a:r>
            <a:endParaRPr/>
          </a:p>
          <a:p>
            <a:pPr marL="0" lvl="0" indent="0" algn="l" rtl="0">
              <a:spcBef>
                <a:spcPts val="400"/>
              </a:spcBef>
              <a:spcAft>
                <a:spcPts val="0"/>
              </a:spcAft>
              <a:buSzPts val="1800"/>
              <a:buNone/>
            </a:pPr>
            <a:r>
              <a:rPr lang="en-US">
                <a:solidFill>
                  <a:schemeClr val="lt1"/>
                </a:solidFill>
              </a:rPr>
              <a:t>organize your search!</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10"/>
          <p:cNvSpPr/>
          <p:nvPr/>
        </p:nvSpPr>
        <p:spPr>
          <a:xfrm>
            <a:off x="0" y="0"/>
            <a:ext cx="9144000" cy="6858000"/>
          </a:xfrm>
          <a:prstGeom prst="rect">
            <a:avLst/>
          </a:prstGeom>
          <a:solidFill>
            <a:srgbClr val="0E4C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5" name="Google Shape;355;p10"/>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chemeClr val="lt1"/>
                </a:solidFill>
              </a:rPr>
              <a:t>The Care Partner Project ©2023</a:t>
            </a:r>
            <a:endParaRPr/>
          </a:p>
        </p:txBody>
      </p:sp>
      <p:sp>
        <p:nvSpPr>
          <p:cNvPr id="356" name="Google Shape;356;p10"/>
          <p:cNvSpPr txBox="1">
            <a:spLocks noGrp="1"/>
          </p:cNvSpPr>
          <p:nvPr>
            <p:ph type="sldNum" idx="12"/>
          </p:nvPr>
        </p:nvSpPr>
        <p:spPr>
          <a:xfrm>
            <a:off x="6808787" y="6423024"/>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11</a:t>
            </a:fld>
            <a:endParaRPr>
              <a:solidFill>
                <a:schemeClr val="lt1"/>
              </a:solidFill>
            </a:endParaRPr>
          </a:p>
        </p:txBody>
      </p:sp>
      <p:sp>
        <p:nvSpPr>
          <p:cNvPr id="357" name="Google Shape;357;p10"/>
          <p:cNvSpPr txBox="1"/>
          <p:nvPr/>
        </p:nvSpPr>
        <p:spPr>
          <a:xfrm>
            <a:off x="322729" y="272909"/>
            <a:ext cx="8498542"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Helvetica Neue"/>
                <a:ea typeface="Helvetica Neue"/>
                <a:cs typeface="Helvetica Neue"/>
                <a:sym typeface="Helvetica Neue"/>
              </a:rPr>
              <a:t>Talk, listen, open hearts and minds - take notes!</a:t>
            </a:r>
            <a:endParaRPr dirty="0"/>
          </a:p>
        </p:txBody>
      </p:sp>
      <p:pic>
        <p:nvPicPr>
          <p:cNvPr id="358" name="Google Shape;358;p10" descr="A blue heart with black background&#10;&#10;Description automatically generated"/>
          <p:cNvPicPr preferRelativeResize="0"/>
          <p:nvPr/>
        </p:nvPicPr>
        <p:blipFill rotWithShape="1">
          <a:blip r:embed="rId3">
            <a:alphaModFix amt="50000"/>
          </a:blip>
          <a:srcRect/>
          <a:stretch/>
        </p:blipFill>
        <p:spPr>
          <a:xfrm>
            <a:off x="771187" y="1363031"/>
            <a:ext cx="492837" cy="524633"/>
          </a:xfrm>
          <a:prstGeom prst="rect">
            <a:avLst/>
          </a:prstGeom>
          <a:noFill/>
          <a:ln>
            <a:noFill/>
          </a:ln>
          <a:effectLst>
            <a:outerShdw sx="1000" sy="1000" algn="ctr" rotWithShape="0">
              <a:srgbClr val="000000"/>
            </a:outerShdw>
          </a:effectLst>
        </p:spPr>
      </p:pic>
      <p:pic>
        <p:nvPicPr>
          <p:cNvPr id="359" name="Google Shape;359;p10" descr="A blue heart with black background&#10;&#10;Description automatically generated"/>
          <p:cNvPicPr preferRelativeResize="0"/>
          <p:nvPr/>
        </p:nvPicPr>
        <p:blipFill rotWithShape="1">
          <a:blip r:embed="rId3">
            <a:alphaModFix amt="50000"/>
          </a:blip>
          <a:srcRect/>
          <a:stretch/>
        </p:blipFill>
        <p:spPr>
          <a:xfrm>
            <a:off x="1519851" y="1370813"/>
            <a:ext cx="492837" cy="524633"/>
          </a:xfrm>
          <a:prstGeom prst="rect">
            <a:avLst/>
          </a:prstGeom>
          <a:noFill/>
          <a:ln>
            <a:noFill/>
          </a:ln>
        </p:spPr>
      </p:pic>
      <p:pic>
        <p:nvPicPr>
          <p:cNvPr id="360" name="Google Shape;360;p10" descr="A blue heart with black background&#10;&#10;Description automatically generated"/>
          <p:cNvPicPr preferRelativeResize="0"/>
          <p:nvPr/>
        </p:nvPicPr>
        <p:blipFill rotWithShape="1">
          <a:blip r:embed="rId3">
            <a:alphaModFix amt="50000"/>
          </a:blip>
          <a:srcRect/>
          <a:stretch/>
        </p:blipFill>
        <p:spPr>
          <a:xfrm>
            <a:off x="2268515" y="1370813"/>
            <a:ext cx="492837" cy="524633"/>
          </a:xfrm>
          <a:prstGeom prst="rect">
            <a:avLst/>
          </a:prstGeom>
          <a:noFill/>
          <a:ln>
            <a:noFill/>
          </a:ln>
        </p:spPr>
      </p:pic>
      <p:pic>
        <p:nvPicPr>
          <p:cNvPr id="361" name="Google Shape;361;p10" descr="Two people looking at a computer&#10;&#10;Description automatically generated"/>
          <p:cNvPicPr preferRelativeResize="0"/>
          <p:nvPr/>
        </p:nvPicPr>
        <p:blipFill rotWithShape="1">
          <a:blip r:embed="rId4">
            <a:alphaModFix/>
          </a:blip>
          <a:srcRect/>
          <a:stretch/>
        </p:blipFill>
        <p:spPr>
          <a:xfrm>
            <a:off x="423448" y="894962"/>
            <a:ext cx="8321488" cy="542922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11"/>
          <p:cNvSpPr txBox="1"/>
          <p:nvPr/>
        </p:nvSpPr>
        <p:spPr>
          <a:xfrm>
            <a:off x="2453832" y="1330764"/>
            <a:ext cx="6748041" cy="2040361"/>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4000" b="1" dirty="0">
                <a:solidFill>
                  <a:schemeClr val="lt1"/>
                </a:solidFill>
                <a:latin typeface="Arial"/>
                <a:ea typeface="Arial"/>
                <a:cs typeface="Arial"/>
                <a:sym typeface="Arial"/>
              </a:rPr>
              <a:t>What </a:t>
            </a:r>
            <a:r>
              <a:rPr lang="en-US" sz="4000" b="1" i="1" dirty="0">
                <a:solidFill>
                  <a:schemeClr val="lt1"/>
                </a:solidFill>
                <a:latin typeface="Arial"/>
                <a:ea typeface="Arial"/>
                <a:cs typeface="Arial"/>
                <a:sym typeface="Arial"/>
              </a:rPr>
              <a:t>Type</a:t>
            </a:r>
            <a:r>
              <a:rPr lang="en-US" sz="4000" b="1" dirty="0">
                <a:solidFill>
                  <a:schemeClr val="lt1"/>
                </a:solidFill>
                <a:latin typeface="Arial"/>
                <a:ea typeface="Arial"/>
                <a:cs typeface="Arial"/>
                <a:sym typeface="Arial"/>
              </a:rPr>
              <a:t> of Community </a:t>
            </a:r>
            <a:r>
              <a:rPr lang="en-US" sz="4000" b="1" dirty="0">
                <a:solidFill>
                  <a:schemeClr val="lt1"/>
                </a:solidFill>
              </a:rPr>
              <a:t>Offers the Best Fit for Needs, Wants &amp; Priorities</a:t>
            </a:r>
            <a:r>
              <a:rPr lang="en-US" sz="4000" b="1" dirty="0">
                <a:solidFill>
                  <a:schemeClr val="lt1"/>
                </a:solidFill>
                <a:latin typeface="Arial"/>
                <a:ea typeface="Arial"/>
                <a:cs typeface="Arial"/>
                <a:sym typeface="Arial"/>
              </a:rPr>
              <a:t>?</a:t>
            </a:r>
            <a:endParaRPr dirty="0"/>
          </a:p>
        </p:txBody>
      </p:sp>
      <p:sp>
        <p:nvSpPr>
          <p:cNvPr id="367" name="Google Shape;367;p11"/>
          <p:cNvSpPr/>
          <p:nvPr/>
        </p:nvSpPr>
        <p:spPr>
          <a:xfrm>
            <a:off x="0" y="1504709"/>
            <a:ext cx="2338086" cy="365125"/>
          </a:xfrm>
          <a:prstGeom prst="rect">
            <a:avLst/>
          </a:prstGeom>
          <a:solidFill>
            <a:srgbClr val="7BB54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8" name="Google Shape;368;p11"/>
          <p:cNvSpPr txBox="1">
            <a:spLocks noGrp="1"/>
          </p:cNvSpPr>
          <p:nvPr>
            <p:ph type="ftr" idx="11"/>
          </p:nvPr>
        </p:nvSpPr>
        <p:spPr>
          <a:xfrm>
            <a:off x="167729" y="6375448"/>
            <a:ext cx="2496530"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100">
                <a:solidFill>
                  <a:schemeClr val="lt1"/>
                </a:solidFill>
              </a:rPr>
              <a:t>The Care Partner Project ©2023</a:t>
            </a:r>
            <a:endParaRPr/>
          </a:p>
        </p:txBody>
      </p:sp>
      <p:sp>
        <p:nvSpPr>
          <p:cNvPr id="369" name="Google Shape;369;p11"/>
          <p:cNvSpPr txBox="1"/>
          <p:nvPr/>
        </p:nvSpPr>
        <p:spPr>
          <a:xfrm>
            <a:off x="6892412" y="6423025"/>
            <a:ext cx="2133600" cy="365125"/>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100">
                <a:solidFill>
                  <a:schemeClr val="lt1"/>
                </a:solidFill>
                <a:latin typeface="Arial"/>
                <a:ea typeface="Arial"/>
                <a:cs typeface="Arial"/>
                <a:sym typeface="Arial"/>
              </a:rPr>
              <a:t>12</a:t>
            </a:fld>
            <a:endParaRPr sz="1100">
              <a:solidFill>
                <a:schemeClr val="lt1"/>
              </a:solidFill>
              <a:latin typeface="Arial"/>
              <a:ea typeface="Arial"/>
              <a:cs typeface="Arial"/>
              <a:sym typeface="Arial"/>
            </a:endParaRPr>
          </a:p>
        </p:txBody>
      </p:sp>
      <p:sp>
        <p:nvSpPr>
          <p:cNvPr id="370" name="Google Shape;370;p11"/>
          <p:cNvSpPr/>
          <p:nvPr/>
        </p:nvSpPr>
        <p:spPr>
          <a:xfrm>
            <a:off x="0" y="2084726"/>
            <a:ext cx="2338086" cy="365125"/>
          </a:xfrm>
          <a:prstGeom prst="rect">
            <a:avLst/>
          </a:prstGeom>
          <a:solidFill>
            <a:srgbClr val="7BB54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 name="TextBox 1">
            <a:extLst>
              <a:ext uri="{FF2B5EF4-FFF2-40B4-BE49-F238E27FC236}">
                <a16:creationId xmlns:a16="http://schemas.microsoft.com/office/drawing/2014/main" id="{6CF1E085-957B-4FAC-966D-B262A3870D43}"/>
              </a:ext>
            </a:extLst>
          </p:cNvPr>
          <p:cNvSpPr txBox="1"/>
          <p:nvPr/>
        </p:nvSpPr>
        <p:spPr>
          <a:xfrm>
            <a:off x="541483" y="1425661"/>
            <a:ext cx="1548300" cy="523220"/>
          </a:xfrm>
          <a:prstGeom prst="rect">
            <a:avLst/>
          </a:prstGeom>
          <a:noFill/>
        </p:spPr>
        <p:txBody>
          <a:bodyPr wrap="square" rtlCol="0">
            <a:spAutoFit/>
          </a:bodyPr>
          <a:lstStyle/>
          <a:p>
            <a:r>
              <a:rPr lang="en-US" sz="2800" b="1" dirty="0">
                <a:solidFill>
                  <a:schemeClr val="bg1"/>
                </a:solidFill>
              </a:rPr>
              <a:t>Step 2</a:t>
            </a:r>
          </a:p>
        </p:txBody>
      </p:sp>
      <p:sp>
        <p:nvSpPr>
          <p:cNvPr id="3" name="Google Shape;555;p23">
            <a:extLst>
              <a:ext uri="{FF2B5EF4-FFF2-40B4-BE49-F238E27FC236}">
                <a16:creationId xmlns:a16="http://schemas.microsoft.com/office/drawing/2014/main" id="{4C63B2CF-5DE3-093A-040E-DCFE988D0608}"/>
              </a:ext>
            </a:extLst>
          </p:cNvPr>
          <p:cNvSpPr/>
          <p:nvPr/>
        </p:nvSpPr>
        <p:spPr>
          <a:xfrm>
            <a:off x="4040373" y="3818723"/>
            <a:ext cx="4455042" cy="365124"/>
          </a:xfrm>
          <a:prstGeom prst="rect">
            <a:avLst/>
          </a:prstGeom>
          <a:solidFill>
            <a:srgbClr val="8BC7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lt1"/>
                </a:solidFill>
              </a:rPr>
              <a:t>Quality, Safety, Fit for Evolving Needs</a:t>
            </a:r>
            <a:endParaRPr sz="1800" dirty="0">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13"/>
          <p:cNvSpPr/>
          <p:nvPr/>
        </p:nvSpPr>
        <p:spPr>
          <a:xfrm>
            <a:off x="0" y="0"/>
            <a:ext cx="9188731"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97" name="Google Shape;397;p13"/>
          <p:cNvSpPr/>
          <p:nvPr/>
        </p:nvSpPr>
        <p:spPr>
          <a:xfrm>
            <a:off x="0" y="0"/>
            <a:ext cx="9188731" cy="899335"/>
          </a:xfrm>
          <a:prstGeom prst="rect">
            <a:avLst/>
          </a:prstGeom>
          <a:solidFill>
            <a:srgbClr val="8BC7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98" name="Google Shape;398;p13"/>
          <p:cNvSpPr/>
          <p:nvPr/>
        </p:nvSpPr>
        <p:spPr>
          <a:xfrm>
            <a:off x="0" y="1060700"/>
            <a:ext cx="9188731" cy="3739900"/>
          </a:xfrm>
          <a:prstGeom prst="rect">
            <a:avLst/>
          </a:prstGeom>
          <a:solidFill>
            <a:srgbClr val="0E4C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99" name="Google Shape;399;p13"/>
          <p:cNvSpPr txBox="1"/>
          <p:nvPr/>
        </p:nvSpPr>
        <p:spPr>
          <a:xfrm>
            <a:off x="532850" y="4198931"/>
            <a:ext cx="1924117"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1"/>
                </a:solidFill>
                <a:latin typeface="Helvetica Neue"/>
                <a:ea typeface="Helvetica Neue"/>
                <a:cs typeface="Helvetica Neue"/>
                <a:sym typeface="Helvetica Neue"/>
              </a:rPr>
              <a:t>Independent</a:t>
            </a:r>
            <a:endParaRPr/>
          </a:p>
        </p:txBody>
      </p:sp>
      <p:sp>
        <p:nvSpPr>
          <p:cNvPr id="400" name="Google Shape;400;p13"/>
          <p:cNvSpPr txBox="1"/>
          <p:nvPr/>
        </p:nvSpPr>
        <p:spPr>
          <a:xfrm>
            <a:off x="2708589" y="4198931"/>
            <a:ext cx="1736292"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1"/>
                </a:solidFill>
                <a:latin typeface="Helvetica Neue"/>
                <a:ea typeface="Helvetica Neue"/>
                <a:cs typeface="Helvetica Neue"/>
                <a:sym typeface="Helvetica Neue"/>
              </a:rPr>
              <a:t>Memory Care</a:t>
            </a:r>
            <a:endParaRPr/>
          </a:p>
        </p:txBody>
      </p:sp>
      <p:sp>
        <p:nvSpPr>
          <p:cNvPr id="401" name="Google Shape;401;p13"/>
          <p:cNvSpPr txBox="1"/>
          <p:nvPr/>
        </p:nvSpPr>
        <p:spPr>
          <a:xfrm>
            <a:off x="4572010" y="4201690"/>
            <a:ext cx="2133599"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1"/>
                </a:solidFill>
                <a:latin typeface="Helvetica Neue"/>
                <a:ea typeface="Helvetica Neue"/>
                <a:cs typeface="Helvetica Neue"/>
                <a:sym typeface="Helvetica Neue"/>
              </a:rPr>
              <a:t>Assisted Living</a:t>
            </a:r>
            <a:endParaRPr/>
          </a:p>
        </p:txBody>
      </p:sp>
      <p:sp>
        <p:nvSpPr>
          <p:cNvPr id="402" name="Google Shape;402;p13"/>
          <p:cNvSpPr txBox="1"/>
          <p:nvPr/>
        </p:nvSpPr>
        <p:spPr>
          <a:xfrm>
            <a:off x="6637552" y="4198931"/>
            <a:ext cx="2030499"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1"/>
                </a:solidFill>
                <a:latin typeface="Helvetica Neue"/>
                <a:ea typeface="Helvetica Neue"/>
                <a:cs typeface="Helvetica Neue"/>
                <a:sym typeface="Helvetica Neue"/>
              </a:rPr>
              <a:t>Long-Term Care</a:t>
            </a:r>
            <a:endParaRPr/>
          </a:p>
        </p:txBody>
      </p:sp>
      <p:sp>
        <p:nvSpPr>
          <p:cNvPr id="403" name="Google Shape;403;p13"/>
          <p:cNvSpPr txBox="1">
            <a:spLocks noGrp="1"/>
          </p:cNvSpPr>
          <p:nvPr>
            <p:ph type="title"/>
          </p:nvPr>
        </p:nvSpPr>
        <p:spPr>
          <a:xfrm>
            <a:off x="498474" y="161365"/>
            <a:ext cx="7556313" cy="564776"/>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a:solidFill>
                  <a:schemeClr val="lt1"/>
                </a:solidFill>
              </a:rPr>
              <a:t>Continuing Care Communities (CCRC)</a:t>
            </a:r>
            <a:endParaRPr/>
          </a:p>
        </p:txBody>
      </p:sp>
      <p:sp>
        <p:nvSpPr>
          <p:cNvPr id="404" name="Google Shape;404;p13"/>
          <p:cNvSpPr txBox="1">
            <a:spLocks noGrp="1"/>
          </p:cNvSpPr>
          <p:nvPr>
            <p:ph type="body" idx="1"/>
          </p:nvPr>
        </p:nvSpPr>
        <p:spPr>
          <a:xfrm>
            <a:off x="359053" y="4968094"/>
            <a:ext cx="5746779" cy="1847409"/>
          </a:xfrm>
          <a:prstGeom prst="rect">
            <a:avLst/>
          </a:prstGeom>
          <a:noFill/>
          <a:ln>
            <a:noFill/>
          </a:ln>
        </p:spPr>
        <p:txBody>
          <a:bodyPr spcFirstLastPara="1" wrap="square" lIns="91425" tIns="45700" rIns="91425" bIns="45700" anchor="t" anchorCtr="0">
            <a:noAutofit/>
          </a:bodyPr>
          <a:lstStyle/>
          <a:p>
            <a:pPr marL="228600" lvl="0" indent="-228600" algn="l" rtl="0">
              <a:spcBef>
                <a:spcPts val="0"/>
              </a:spcBef>
              <a:spcAft>
                <a:spcPts val="0"/>
              </a:spcAft>
              <a:buClr>
                <a:srgbClr val="8BC740"/>
              </a:buClr>
              <a:buSzPts val="1500"/>
              <a:buChar char="■"/>
            </a:pPr>
            <a:r>
              <a:rPr lang="en-US" sz="2000" b="1" u="none" strike="noStrike">
                <a:solidFill>
                  <a:schemeClr val="lt1"/>
                </a:solidFill>
                <a:latin typeface="Arial"/>
                <a:ea typeface="Arial"/>
                <a:cs typeface="Arial"/>
                <a:sym typeface="Arial"/>
              </a:rPr>
              <a:t>Possible substantial upfront investment, plus ongoing monthly fees. </a:t>
            </a:r>
            <a:endParaRPr/>
          </a:p>
          <a:p>
            <a:pPr marL="228600" lvl="0" indent="-228600" algn="l" rtl="0">
              <a:spcBef>
                <a:spcPts val="2000"/>
              </a:spcBef>
              <a:spcAft>
                <a:spcPts val="0"/>
              </a:spcAft>
              <a:buClr>
                <a:srgbClr val="8BC740"/>
              </a:buClr>
              <a:buSzPts val="1500"/>
              <a:buChar char="■"/>
            </a:pPr>
            <a:r>
              <a:rPr lang="en-US" sz="2000" b="1" u="none" strike="noStrike">
                <a:solidFill>
                  <a:schemeClr val="lt1"/>
                </a:solidFill>
                <a:latin typeface="Arial"/>
                <a:ea typeface="Arial"/>
                <a:cs typeface="Arial"/>
                <a:sym typeface="Arial"/>
              </a:rPr>
              <a:t>A long-term contract may be required.</a:t>
            </a:r>
            <a:endParaRPr/>
          </a:p>
        </p:txBody>
      </p:sp>
      <p:sp>
        <p:nvSpPr>
          <p:cNvPr id="405" name="Google Shape;405;p13"/>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chemeClr val="lt1"/>
                </a:solidFill>
              </a:rPr>
              <a:t>The Care Partner Project ©2023</a:t>
            </a:r>
            <a:endParaRPr/>
          </a:p>
        </p:txBody>
      </p:sp>
      <p:sp>
        <p:nvSpPr>
          <p:cNvPr id="406" name="Google Shape;406;p13"/>
          <p:cNvSpPr txBox="1">
            <a:spLocks noGrp="1"/>
          </p:cNvSpPr>
          <p:nvPr>
            <p:ph type="sldNum" idx="12"/>
          </p:nvPr>
        </p:nvSpPr>
        <p:spPr>
          <a:xfrm>
            <a:off x="6889375"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13</a:t>
            </a:fld>
            <a:endParaRPr>
              <a:solidFill>
                <a:schemeClr val="lt1"/>
              </a:solidFill>
            </a:endParaRPr>
          </a:p>
        </p:txBody>
      </p:sp>
      <p:sp>
        <p:nvSpPr>
          <p:cNvPr id="407" name="Google Shape;407;p13"/>
          <p:cNvSpPr txBox="1">
            <a:spLocks noGrp="1"/>
          </p:cNvSpPr>
          <p:nvPr>
            <p:ph type="body" idx="2"/>
          </p:nvPr>
        </p:nvSpPr>
        <p:spPr>
          <a:xfrm>
            <a:off x="498473" y="1304365"/>
            <a:ext cx="8169577" cy="67972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US" dirty="0">
                <a:solidFill>
                  <a:schemeClr val="lt1"/>
                </a:solidFill>
              </a:rPr>
              <a:t>Offer 3 or 4 levels of care to support changing needs.</a:t>
            </a:r>
            <a:endParaRPr dirty="0"/>
          </a:p>
        </p:txBody>
      </p:sp>
      <p:pic>
        <p:nvPicPr>
          <p:cNvPr id="408" name="Google Shape;408;p13" descr="A blue heart with black background&#10;&#10;Description automatically generated"/>
          <p:cNvPicPr preferRelativeResize="0"/>
          <p:nvPr/>
        </p:nvPicPr>
        <p:blipFill rotWithShape="1">
          <a:blip r:embed="rId3">
            <a:alphaModFix amt="50000"/>
          </a:blip>
          <a:srcRect/>
          <a:stretch/>
        </p:blipFill>
        <p:spPr>
          <a:xfrm>
            <a:off x="6557459" y="5292993"/>
            <a:ext cx="492837" cy="524633"/>
          </a:xfrm>
          <a:prstGeom prst="rect">
            <a:avLst/>
          </a:prstGeom>
          <a:noFill/>
          <a:ln>
            <a:noFill/>
          </a:ln>
          <a:effectLst>
            <a:outerShdw sx="1000" sy="1000" algn="ctr" rotWithShape="0">
              <a:srgbClr val="000000"/>
            </a:outerShdw>
          </a:effectLst>
        </p:spPr>
      </p:pic>
      <p:pic>
        <p:nvPicPr>
          <p:cNvPr id="409" name="Google Shape;409;p13" descr="A blue heart with black background&#10;&#10;Description automatically generated"/>
          <p:cNvPicPr preferRelativeResize="0"/>
          <p:nvPr/>
        </p:nvPicPr>
        <p:blipFill rotWithShape="1">
          <a:blip r:embed="rId3">
            <a:alphaModFix amt="50000"/>
          </a:blip>
          <a:srcRect/>
          <a:stretch/>
        </p:blipFill>
        <p:spPr>
          <a:xfrm>
            <a:off x="7306123" y="5300775"/>
            <a:ext cx="492837" cy="524633"/>
          </a:xfrm>
          <a:prstGeom prst="rect">
            <a:avLst/>
          </a:prstGeom>
          <a:noFill/>
          <a:ln>
            <a:noFill/>
          </a:ln>
        </p:spPr>
      </p:pic>
      <p:pic>
        <p:nvPicPr>
          <p:cNvPr id="410" name="Google Shape;410;p13" descr="A blue heart with black background&#10;&#10;Description automatically generated"/>
          <p:cNvPicPr preferRelativeResize="0"/>
          <p:nvPr/>
        </p:nvPicPr>
        <p:blipFill rotWithShape="1">
          <a:blip r:embed="rId3">
            <a:alphaModFix amt="50000"/>
          </a:blip>
          <a:srcRect/>
          <a:stretch/>
        </p:blipFill>
        <p:spPr>
          <a:xfrm>
            <a:off x="8054787" y="5300775"/>
            <a:ext cx="492837" cy="524633"/>
          </a:xfrm>
          <a:prstGeom prst="rect">
            <a:avLst/>
          </a:prstGeom>
          <a:noFill/>
          <a:ln>
            <a:noFill/>
          </a:ln>
        </p:spPr>
      </p:pic>
      <p:pic>
        <p:nvPicPr>
          <p:cNvPr id="411" name="Google Shape;411;p13" descr="An old person touching a person's face&#10;&#10;Description automatically generated"/>
          <p:cNvPicPr preferRelativeResize="0"/>
          <p:nvPr/>
        </p:nvPicPr>
        <p:blipFill rotWithShape="1">
          <a:blip r:embed="rId4">
            <a:alphaModFix/>
          </a:blip>
          <a:srcRect/>
          <a:stretch/>
        </p:blipFill>
        <p:spPr>
          <a:xfrm>
            <a:off x="2603168" y="2140683"/>
            <a:ext cx="1920240" cy="1916705"/>
          </a:xfrm>
          <a:prstGeom prst="rect">
            <a:avLst/>
          </a:prstGeom>
          <a:noFill/>
          <a:ln>
            <a:noFill/>
          </a:ln>
        </p:spPr>
      </p:pic>
      <p:pic>
        <p:nvPicPr>
          <p:cNvPr id="412" name="Google Shape;412;p13" descr="A person helping a person in a wheelchair&#10;&#10;Description automatically generated"/>
          <p:cNvPicPr preferRelativeResize="0"/>
          <p:nvPr/>
        </p:nvPicPr>
        <p:blipFill rotWithShape="1">
          <a:blip r:embed="rId5">
            <a:alphaModFix/>
          </a:blip>
          <a:srcRect/>
          <a:stretch/>
        </p:blipFill>
        <p:spPr>
          <a:xfrm>
            <a:off x="6748710" y="2132901"/>
            <a:ext cx="1919341" cy="1924487"/>
          </a:xfrm>
          <a:prstGeom prst="rect">
            <a:avLst/>
          </a:prstGeom>
          <a:noFill/>
          <a:ln>
            <a:noFill/>
          </a:ln>
        </p:spPr>
      </p:pic>
      <p:pic>
        <p:nvPicPr>
          <p:cNvPr id="413" name="Google Shape;413;p13" descr="A nurse helping an old person in a wheelchair&#10;&#10;Description automatically generated"/>
          <p:cNvPicPr preferRelativeResize="0"/>
          <p:nvPr/>
        </p:nvPicPr>
        <p:blipFill rotWithShape="1">
          <a:blip r:embed="rId6">
            <a:alphaModFix/>
          </a:blip>
          <a:srcRect/>
          <a:stretch/>
        </p:blipFill>
        <p:spPr>
          <a:xfrm>
            <a:off x="4683019" y="2134968"/>
            <a:ext cx="1911580" cy="1916705"/>
          </a:xfrm>
          <a:prstGeom prst="rect">
            <a:avLst/>
          </a:prstGeom>
          <a:noFill/>
          <a:ln>
            <a:noFill/>
          </a:ln>
        </p:spPr>
      </p:pic>
      <p:pic>
        <p:nvPicPr>
          <p:cNvPr id="414" name="Google Shape;414;p13" descr="A person and person holding a dog&#10;&#10;Description automatically generated"/>
          <p:cNvPicPr preferRelativeResize="0"/>
          <p:nvPr/>
        </p:nvPicPr>
        <p:blipFill rotWithShape="1">
          <a:blip r:embed="rId7">
            <a:alphaModFix/>
          </a:blip>
          <a:srcRect/>
          <a:stretch/>
        </p:blipFill>
        <p:spPr>
          <a:xfrm>
            <a:off x="532850" y="2140572"/>
            <a:ext cx="1911691" cy="191681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14"/>
          <p:cNvSpPr/>
          <p:nvPr/>
        </p:nvSpPr>
        <p:spPr>
          <a:xfrm>
            <a:off x="0" y="878085"/>
            <a:ext cx="4904571" cy="5970494"/>
          </a:xfrm>
          <a:prstGeom prst="rect">
            <a:avLst/>
          </a:prstGeom>
          <a:solidFill>
            <a:srgbClr val="3885C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0" name="Google Shape;420;p14"/>
          <p:cNvSpPr/>
          <p:nvPr/>
        </p:nvSpPr>
        <p:spPr>
          <a:xfrm>
            <a:off x="4904573" y="887506"/>
            <a:ext cx="4239425" cy="5970494"/>
          </a:xfrm>
          <a:prstGeom prst="rect">
            <a:avLst/>
          </a:prstGeom>
          <a:solidFill>
            <a:srgbClr val="8BC740">
              <a:alpha val="7294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1" name="Google Shape;421;p14"/>
          <p:cNvSpPr/>
          <p:nvPr/>
        </p:nvSpPr>
        <p:spPr>
          <a:xfrm>
            <a:off x="0" y="0"/>
            <a:ext cx="9144000" cy="93901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2" name="Google Shape;422;p14"/>
          <p:cNvSpPr txBox="1">
            <a:spLocks noGrp="1"/>
          </p:cNvSpPr>
          <p:nvPr>
            <p:ph type="title"/>
          </p:nvPr>
        </p:nvSpPr>
        <p:spPr>
          <a:xfrm>
            <a:off x="471580" y="9421"/>
            <a:ext cx="7556313" cy="7530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dirty="0">
                <a:solidFill>
                  <a:schemeClr val="lt1"/>
                </a:solidFill>
              </a:rPr>
              <a:t>Independent Living (IL)</a:t>
            </a:r>
            <a:endParaRPr dirty="0"/>
          </a:p>
        </p:txBody>
      </p:sp>
      <p:sp>
        <p:nvSpPr>
          <p:cNvPr id="423" name="Google Shape;423;p14"/>
          <p:cNvSpPr txBox="1">
            <a:spLocks noGrp="1"/>
          </p:cNvSpPr>
          <p:nvPr>
            <p:ph type="ftr" idx="11"/>
          </p:nvPr>
        </p:nvSpPr>
        <p:spPr>
          <a:xfrm>
            <a:off x="547723" y="6423025"/>
            <a:ext cx="6122987"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chemeClr val="lt1"/>
                </a:solidFill>
              </a:rPr>
              <a:t>The Care Partner Project ©2023</a:t>
            </a:r>
            <a:endParaRPr dirty="0"/>
          </a:p>
        </p:txBody>
      </p:sp>
      <p:sp>
        <p:nvSpPr>
          <p:cNvPr id="424" name="Google Shape;424;p14"/>
          <p:cNvSpPr txBox="1">
            <a:spLocks noGrp="1"/>
          </p:cNvSpPr>
          <p:nvPr>
            <p:ph type="sldNum" idx="12"/>
          </p:nvPr>
        </p:nvSpPr>
        <p:spPr>
          <a:xfrm>
            <a:off x="6795246"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14</a:t>
            </a:fld>
            <a:endParaRPr>
              <a:solidFill>
                <a:schemeClr val="lt1"/>
              </a:solidFill>
            </a:endParaRPr>
          </a:p>
        </p:txBody>
      </p:sp>
      <p:sp>
        <p:nvSpPr>
          <p:cNvPr id="425" name="Google Shape;425;p14"/>
          <p:cNvSpPr txBox="1"/>
          <p:nvPr/>
        </p:nvSpPr>
        <p:spPr>
          <a:xfrm>
            <a:off x="547723" y="1100602"/>
            <a:ext cx="3809127" cy="509366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dirty="0">
                <a:solidFill>
                  <a:schemeClr val="lt1"/>
                </a:solidFill>
                <a:latin typeface="Helvetica Neue"/>
                <a:ea typeface="Helvetica Neue"/>
                <a:cs typeface="Helvetica Neue"/>
                <a:sym typeface="Helvetica Neue"/>
              </a:rPr>
              <a:t>A</a:t>
            </a:r>
            <a:r>
              <a:rPr lang="en-US" sz="2000" u="none" strike="noStrike" dirty="0">
                <a:solidFill>
                  <a:schemeClr val="lt1"/>
                </a:solidFill>
                <a:latin typeface="Helvetica Neue"/>
                <a:ea typeface="Helvetica Neue"/>
                <a:cs typeface="Helvetica Neue"/>
                <a:sym typeface="Helvetica Neue"/>
              </a:rPr>
              <a:t>partments or small townhouse homes plus a range of activities and </a:t>
            </a:r>
            <a:r>
              <a:rPr lang="en-US" sz="2000" dirty="0">
                <a:solidFill>
                  <a:schemeClr val="lt1"/>
                </a:solidFill>
                <a:latin typeface="Helvetica Neue"/>
                <a:ea typeface="Helvetica Neue"/>
                <a:cs typeface="Helvetica Neue"/>
                <a:sym typeface="Helvetica Neue"/>
              </a:rPr>
              <a:t>amenities:</a:t>
            </a:r>
            <a:endParaRPr dirty="0"/>
          </a:p>
          <a:p>
            <a:pPr marL="285750" marR="0" lvl="0" indent="-285750" algn="l" rtl="0">
              <a:lnSpc>
                <a:spcPct val="150000"/>
              </a:lnSpc>
              <a:spcBef>
                <a:spcPts val="600"/>
              </a:spcBef>
              <a:spcAft>
                <a:spcPts val="0"/>
              </a:spcAft>
              <a:buClr>
                <a:srgbClr val="8BC740"/>
              </a:buClr>
              <a:buSzPts val="3000"/>
              <a:buFont typeface="Noto Sans Symbols"/>
              <a:buChar char="▪"/>
            </a:pPr>
            <a:r>
              <a:rPr lang="en-US" sz="2000" dirty="0">
                <a:solidFill>
                  <a:schemeClr val="lt1"/>
                </a:solidFill>
                <a:latin typeface="Helvetica Neue"/>
                <a:ea typeface="Helvetica Neue"/>
                <a:cs typeface="Helvetica Neue"/>
                <a:sym typeface="Helvetica Neue"/>
              </a:rPr>
              <a:t>sports facilities </a:t>
            </a:r>
            <a:endParaRPr dirty="0"/>
          </a:p>
          <a:p>
            <a:pPr marL="285750" marR="0" lvl="0" indent="-285750" algn="l" rtl="0">
              <a:lnSpc>
                <a:spcPct val="150000"/>
              </a:lnSpc>
              <a:spcBef>
                <a:spcPts val="600"/>
              </a:spcBef>
              <a:spcAft>
                <a:spcPts val="0"/>
              </a:spcAft>
              <a:buClr>
                <a:srgbClr val="8BC740"/>
              </a:buClr>
              <a:buSzPts val="3000"/>
              <a:buFont typeface="Noto Sans Symbols"/>
              <a:buChar char="▪"/>
            </a:pPr>
            <a:r>
              <a:rPr lang="en-US" sz="2000" u="none" strike="noStrike" dirty="0">
                <a:solidFill>
                  <a:schemeClr val="lt1"/>
                </a:solidFill>
                <a:latin typeface="Helvetica Neue"/>
                <a:ea typeface="Helvetica Neue"/>
                <a:cs typeface="Helvetica Neue"/>
                <a:sym typeface="Helvetica Neue"/>
              </a:rPr>
              <a:t>meals</a:t>
            </a:r>
            <a:endParaRPr dirty="0"/>
          </a:p>
          <a:p>
            <a:pPr marL="285750" marR="0" lvl="0" indent="-285750" algn="l" rtl="0">
              <a:lnSpc>
                <a:spcPct val="150000"/>
              </a:lnSpc>
              <a:spcBef>
                <a:spcPts val="600"/>
              </a:spcBef>
              <a:spcAft>
                <a:spcPts val="0"/>
              </a:spcAft>
              <a:buClr>
                <a:srgbClr val="8BC740"/>
              </a:buClr>
              <a:buSzPts val="3000"/>
              <a:buFont typeface="Noto Sans Symbols"/>
              <a:buChar char="▪"/>
            </a:pPr>
            <a:r>
              <a:rPr lang="en-US" sz="2000" u="none" strike="noStrike" dirty="0">
                <a:solidFill>
                  <a:schemeClr val="lt1"/>
                </a:solidFill>
                <a:latin typeface="Helvetica Neue"/>
                <a:ea typeface="Helvetica Neue"/>
                <a:cs typeface="Helvetica Neue"/>
                <a:sym typeface="Helvetica Neue"/>
              </a:rPr>
              <a:t>housecleaning </a:t>
            </a:r>
            <a:endParaRPr dirty="0"/>
          </a:p>
          <a:p>
            <a:pPr marL="285750" marR="0" lvl="0" indent="-285750" algn="l" rtl="0">
              <a:lnSpc>
                <a:spcPct val="150000"/>
              </a:lnSpc>
              <a:spcBef>
                <a:spcPts val="600"/>
              </a:spcBef>
              <a:spcAft>
                <a:spcPts val="0"/>
              </a:spcAft>
              <a:buClr>
                <a:srgbClr val="8BC740"/>
              </a:buClr>
              <a:buSzPts val="3000"/>
              <a:buFont typeface="Noto Sans Symbols"/>
              <a:buChar char="▪"/>
            </a:pPr>
            <a:r>
              <a:rPr lang="en-US" sz="2000" u="none" strike="noStrike" dirty="0">
                <a:solidFill>
                  <a:schemeClr val="lt1"/>
                </a:solidFill>
                <a:latin typeface="Helvetica Neue"/>
                <a:ea typeface="Helvetica Neue"/>
                <a:cs typeface="Helvetica Neue"/>
                <a:sym typeface="Helvetica Neue"/>
              </a:rPr>
              <a:t>transportation for shopping, doctor appointments, etc.</a:t>
            </a:r>
            <a:endParaRPr dirty="0"/>
          </a:p>
          <a:p>
            <a:pPr marL="285750" marR="0" lvl="0" indent="-285750" algn="l" rtl="0">
              <a:lnSpc>
                <a:spcPct val="150000"/>
              </a:lnSpc>
              <a:spcBef>
                <a:spcPts val="600"/>
              </a:spcBef>
              <a:spcAft>
                <a:spcPts val="0"/>
              </a:spcAft>
              <a:buClr>
                <a:srgbClr val="8BC740"/>
              </a:buClr>
              <a:buSzPts val="3000"/>
              <a:buFont typeface="Noto Sans Symbols"/>
              <a:buChar char="▪"/>
            </a:pPr>
            <a:r>
              <a:rPr lang="en-US" sz="2000" u="none" strike="noStrike" dirty="0">
                <a:solidFill>
                  <a:schemeClr val="lt1"/>
                </a:solidFill>
                <a:latin typeface="Helvetica Neue"/>
                <a:ea typeface="Helvetica Neue"/>
                <a:cs typeface="Helvetica Neue"/>
                <a:sym typeface="Helvetica Neue"/>
              </a:rPr>
              <a:t>community and off-campus social activities</a:t>
            </a:r>
            <a:endParaRPr sz="2000" dirty="0">
              <a:solidFill>
                <a:schemeClr val="lt1"/>
              </a:solidFill>
              <a:latin typeface="Arial"/>
              <a:ea typeface="Arial"/>
              <a:cs typeface="Arial"/>
              <a:sym typeface="Arial"/>
            </a:endParaRPr>
          </a:p>
        </p:txBody>
      </p:sp>
      <p:pic>
        <p:nvPicPr>
          <p:cNvPr id="426" name="Google Shape;426;p14" descr="A person and person riding bikes&#10;&#10;Description automatically generated"/>
          <p:cNvPicPr preferRelativeResize="0"/>
          <p:nvPr/>
        </p:nvPicPr>
        <p:blipFill rotWithShape="1">
          <a:blip r:embed="rId3">
            <a:alphaModFix/>
          </a:blip>
          <a:srcRect/>
          <a:stretch/>
        </p:blipFill>
        <p:spPr>
          <a:xfrm>
            <a:off x="5226364" y="1230654"/>
            <a:ext cx="3612894" cy="2406585"/>
          </a:xfrm>
          <a:prstGeom prst="rect">
            <a:avLst/>
          </a:prstGeom>
          <a:noFill/>
          <a:ln>
            <a:noFill/>
          </a:ln>
        </p:spPr>
      </p:pic>
      <p:pic>
        <p:nvPicPr>
          <p:cNvPr id="427" name="Google Shape;427;p14" descr="A group of elderly people lifting weights&#10;&#10;Description automatically generated"/>
          <p:cNvPicPr preferRelativeResize="0"/>
          <p:nvPr/>
        </p:nvPicPr>
        <p:blipFill rotWithShape="1">
          <a:blip r:embed="rId4">
            <a:alphaModFix/>
          </a:blip>
          <a:srcRect/>
          <a:stretch/>
        </p:blipFill>
        <p:spPr>
          <a:xfrm>
            <a:off x="5215501" y="3923347"/>
            <a:ext cx="3617567" cy="239724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pic>
        <p:nvPicPr>
          <p:cNvPr id="433" name="Google Shape;433;p15" descr="A person with a headache&#10;&#10;Description automatically generated"/>
          <p:cNvPicPr preferRelativeResize="0"/>
          <p:nvPr/>
        </p:nvPicPr>
        <p:blipFill rotWithShape="1">
          <a:blip r:embed="rId3">
            <a:alphaModFix/>
          </a:blip>
          <a:srcRect/>
          <a:stretch/>
        </p:blipFill>
        <p:spPr>
          <a:xfrm>
            <a:off x="0" y="0"/>
            <a:ext cx="9144000" cy="6858000"/>
          </a:xfrm>
          <a:prstGeom prst="rect">
            <a:avLst/>
          </a:prstGeom>
          <a:noFill/>
          <a:ln>
            <a:noFill/>
          </a:ln>
        </p:spPr>
      </p:pic>
      <p:sp>
        <p:nvSpPr>
          <p:cNvPr id="434" name="Google Shape;434;p15"/>
          <p:cNvSpPr txBox="1">
            <a:spLocks noGrp="1"/>
          </p:cNvSpPr>
          <p:nvPr>
            <p:ph type="title"/>
          </p:nvPr>
        </p:nvSpPr>
        <p:spPr>
          <a:xfrm>
            <a:off x="3900296" y="274400"/>
            <a:ext cx="4677173" cy="99508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dirty="0"/>
              <a:t>Potential unwelcome surprises and problems!</a:t>
            </a:r>
            <a:endParaRPr dirty="0"/>
          </a:p>
        </p:txBody>
      </p:sp>
      <p:sp>
        <p:nvSpPr>
          <p:cNvPr id="435" name="Google Shape;435;p15"/>
          <p:cNvSpPr txBox="1">
            <a:spLocks noGrp="1"/>
          </p:cNvSpPr>
          <p:nvPr>
            <p:ph type="body" idx="1"/>
          </p:nvPr>
        </p:nvSpPr>
        <p:spPr>
          <a:xfrm>
            <a:off x="3900297" y="1311272"/>
            <a:ext cx="5042090" cy="5272328"/>
          </a:xfrm>
          <a:prstGeom prst="rect">
            <a:avLst/>
          </a:prstGeom>
          <a:noFill/>
          <a:ln>
            <a:noFill/>
          </a:ln>
        </p:spPr>
        <p:txBody>
          <a:bodyPr spcFirstLastPara="1" wrap="square" lIns="91425" tIns="45700" rIns="91425" bIns="45700" anchor="t" anchorCtr="0">
            <a:noAutofit/>
          </a:bodyPr>
          <a:lstStyle/>
          <a:p>
            <a:pPr marL="228600" lvl="0" indent="-228600" algn="l" rtl="0">
              <a:lnSpc>
                <a:spcPct val="150000"/>
              </a:lnSpc>
              <a:spcBef>
                <a:spcPts val="800"/>
              </a:spcBef>
              <a:spcAft>
                <a:spcPts val="0"/>
              </a:spcAft>
              <a:buSzPts val="1800"/>
              <a:buFont typeface="Noto Sans Symbols"/>
              <a:buChar char="▪"/>
            </a:pPr>
            <a:r>
              <a:rPr lang="en-US" sz="1600" dirty="0"/>
              <a:t>In Continuing Care communities, Independent Living may be significantly more attractive, “buttoned up” and amenity-rich than their Assisted, Memory, Long-term care facilities. </a:t>
            </a:r>
            <a:r>
              <a:rPr lang="en-US" sz="1600" b="1" dirty="0">
                <a:highlight>
                  <a:srgbClr val="FFFF00"/>
                </a:highlight>
              </a:rPr>
              <a:t>Check out </a:t>
            </a:r>
            <a:r>
              <a:rPr lang="en-US" sz="1600" b="1" i="1" dirty="0">
                <a:highlight>
                  <a:srgbClr val="FFFF00"/>
                </a:highlight>
              </a:rPr>
              <a:t>all of them </a:t>
            </a:r>
            <a:r>
              <a:rPr lang="en-US" sz="1600" b="1" dirty="0">
                <a:highlight>
                  <a:srgbClr val="FFFF00"/>
                </a:highlight>
              </a:rPr>
              <a:t>before you commit! </a:t>
            </a:r>
            <a:br>
              <a:rPr lang="en-US" b="1" dirty="0">
                <a:highlight>
                  <a:srgbClr val="FFFF00"/>
                </a:highlight>
              </a:rPr>
            </a:br>
            <a:endParaRPr dirty="0">
              <a:highlight>
                <a:srgbClr val="FFFF00"/>
              </a:highlight>
            </a:endParaRPr>
          </a:p>
          <a:p>
            <a:pPr marL="228600" lvl="0" indent="-228600" algn="l" rtl="0">
              <a:lnSpc>
                <a:spcPct val="150000"/>
              </a:lnSpc>
              <a:spcBef>
                <a:spcPts val="800"/>
              </a:spcBef>
              <a:spcAft>
                <a:spcPts val="0"/>
              </a:spcAft>
              <a:buSzPts val="1800"/>
              <a:buFont typeface="Noto Sans Symbols"/>
              <a:buChar char="▪"/>
            </a:pPr>
            <a:r>
              <a:rPr lang="en-US" sz="1600" dirty="0"/>
              <a:t>For Assisted Living and Memory Care, </a:t>
            </a:r>
            <a:r>
              <a:rPr lang="en-US" sz="1600" b="1" dirty="0"/>
              <a:t>lock in specifics </a:t>
            </a:r>
            <a:r>
              <a:rPr lang="en-US" sz="1600" b="1" i="1" dirty="0"/>
              <a:t>in writing</a:t>
            </a:r>
            <a:r>
              <a:rPr lang="en-US" sz="1600" b="1" dirty="0"/>
              <a:t> about all services included in monthly fees</a:t>
            </a:r>
            <a:r>
              <a:rPr lang="en-US" sz="1600" dirty="0"/>
              <a:t> plus any extra costs for additional assistance beyond medication management.</a:t>
            </a:r>
            <a:br>
              <a:rPr lang="en-US" sz="1600" dirty="0"/>
            </a:br>
            <a:endParaRPr lang="en-US" sz="1600" dirty="0"/>
          </a:p>
          <a:p>
            <a:pPr marL="228600" lvl="0" indent="-228600" algn="l" rtl="0">
              <a:lnSpc>
                <a:spcPct val="150000"/>
              </a:lnSpc>
              <a:spcBef>
                <a:spcPts val="800"/>
              </a:spcBef>
              <a:spcAft>
                <a:spcPts val="0"/>
              </a:spcAft>
              <a:buSzPts val="1800"/>
              <a:buFont typeface="Noto Sans Symbols"/>
              <a:buChar char="▪"/>
            </a:pPr>
            <a:r>
              <a:rPr lang="en-US" sz="1600" dirty="0"/>
              <a:t>Any planned construction or renovations?  Either in the community or area around </a:t>
            </a:r>
            <a:r>
              <a:rPr lang="en-US" sz="1600"/>
              <a:t>it.</a:t>
            </a:r>
            <a:endParaRPr sz="1600" dirty="0"/>
          </a:p>
        </p:txBody>
      </p:sp>
      <p:sp>
        <p:nvSpPr>
          <p:cNvPr id="436" name="Google Shape;436;p15"/>
          <p:cNvSpPr txBox="1">
            <a:spLocks noGrp="1"/>
          </p:cNvSpPr>
          <p:nvPr>
            <p:ph type="ftr" idx="11"/>
          </p:nvPr>
        </p:nvSpPr>
        <p:spPr>
          <a:xfrm>
            <a:off x="201613" y="6337681"/>
            <a:ext cx="6122987"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chemeClr val="lt1"/>
                </a:solidFill>
              </a:rPr>
              <a:t>The Care Partner Project ©2023</a:t>
            </a:r>
            <a:endParaRPr/>
          </a:p>
        </p:txBody>
      </p:sp>
      <p:sp>
        <p:nvSpPr>
          <p:cNvPr id="437" name="Google Shape;437;p15"/>
          <p:cNvSpPr txBox="1">
            <a:spLocks noGrp="1"/>
          </p:cNvSpPr>
          <p:nvPr>
            <p:ph type="sldNum" idx="12"/>
          </p:nvPr>
        </p:nvSpPr>
        <p:spPr>
          <a:xfrm>
            <a:off x="6736080" y="6337681"/>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15</a:t>
            </a:fld>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16"/>
          <p:cNvSpPr/>
          <p:nvPr/>
        </p:nvSpPr>
        <p:spPr>
          <a:xfrm>
            <a:off x="0" y="0"/>
            <a:ext cx="9144000" cy="685799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4" name="Google Shape;444;p16"/>
          <p:cNvSpPr/>
          <p:nvPr/>
        </p:nvSpPr>
        <p:spPr>
          <a:xfrm>
            <a:off x="0" y="0"/>
            <a:ext cx="9144000" cy="94978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
        <p:nvSpPr>
          <p:cNvPr id="445" name="Google Shape;445;p16"/>
          <p:cNvSpPr txBox="1">
            <a:spLocks noGrp="1"/>
          </p:cNvSpPr>
          <p:nvPr>
            <p:ph type="title"/>
          </p:nvPr>
        </p:nvSpPr>
        <p:spPr>
          <a:xfrm>
            <a:off x="428511" y="134471"/>
            <a:ext cx="7464048" cy="60511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a:solidFill>
                  <a:schemeClr val="lt1"/>
                </a:solidFill>
                <a:latin typeface="Helvetica Neue"/>
                <a:ea typeface="Helvetica Neue"/>
                <a:cs typeface="Helvetica Neue"/>
                <a:sym typeface="Helvetica Neue"/>
              </a:rPr>
              <a:t>MARGARET’S </a:t>
            </a:r>
            <a:r>
              <a:rPr lang="en-US" b="0">
                <a:solidFill>
                  <a:schemeClr val="lt1"/>
                </a:solidFill>
                <a:latin typeface="Helvetica Neue"/>
                <a:ea typeface="Helvetica Neue"/>
                <a:cs typeface="Helvetica Neue"/>
                <a:sym typeface="Helvetica Neue"/>
              </a:rPr>
              <a:t>STORY</a:t>
            </a:r>
            <a:endParaRPr/>
          </a:p>
        </p:txBody>
      </p:sp>
      <p:sp>
        <p:nvSpPr>
          <p:cNvPr id="446" name="Google Shape;446;p16"/>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chemeClr val="lt1"/>
                </a:solidFill>
              </a:rPr>
              <a:t>The Care Partner Project ©2023</a:t>
            </a:r>
            <a:endParaRPr/>
          </a:p>
        </p:txBody>
      </p:sp>
      <p:sp>
        <p:nvSpPr>
          <p:cNvPr id="447" name="Google Shape;447;p16"/>
          <p:cNvSpPr txBox="1">
            <a:spLocks noGrp="1"/>
          </p:cNvSpPr>
          <p:nvPr>
            <p:ph type="sldNum" idx="12"/>
          </p:nvPr>
        </p:nvSpPr>
        <p:spPr>
          <a:xfrm>
            <a:off x="6822140"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16</a:t>
            </a:fld>
            <a:endParaRPr>
              <a:solidFill>
                <a:schemeClr val="lt1"/>
              </a:solidFill>
            </a:endParaRPr>
          </a:p>
        </p:txBody>
      </p:sp>
      <p:pic>
        <p:nvPicPr>
          <p:cNvPr id="448" name="Google Shape;448;p16" descr="A group of women posing for a picture&#10;&#10;Description automatically generated"/>
          <p:cNvPicPr preferRelativeResize="0"/>
          <p:nvPr/>
        </p:nvPicPr>
        <p:blipFill rotWithShape="1">
          <a:blip r:embed="rId3">
            <a:alphaModFix/>
          </a:blip>
          <a:srcRect/>
          <a:stretch/>
        </p:blipFill>
        <p:spPr>
          <a:xfrm rot="190032">
            <a:off x="4366199" y="838145"/>
            <a:ext cx="3938964" cy="5297229"/>
          </a:xfrm>
          <a:prstGeom prst="rect">
            <a:avLst/>
          </a:prstGeom>
          <a:noFill/>
          <a:ln w="76200" cap="flat" cmpd="sng">
            <a:solidFill>
              <a:schemeClr val="lt1"/>
            </a:solidFill>
            <a:prstDash val="solid"/>
            <a:round/>
            <a:headEnd type="none" w="sm" len="sm"/>
            <a:tailEnd type="none" w="sm" len="sm"/>
          </a:ln>
          <a:effectLst>
            <a:outerShdw blurRad="50800" dist="38100" dir="2700000" algn="tl" rotWithShape="0">
              <a:srgbClr val="000000">
                <a:alpha val="40000"/>
              </a:srgbClr>
            </a:outerShdw>
          </a:effectLst>
        </p:spPr>
      </p:pic>
      <p:sp>
        <p:nvSpPr>
          <p:cNvPr id="449" name="Google Shape;449;p16"/>
          <p:cNvSpPr/>
          <p:nvPr/>
        </p:nvSpPr>
        <p:spPr>
          <a:xfrm>
            <a:off x="892390" y="1647503"/>
            <a:ext cx="3818965" cy="2206460"/>
          </a:xfrm>
          <a:prstGeom prst="rect">
            <a:avLst/>
          </a:prstGeom>
          <a:solidFill>
            <a:srgbClr val="FFFFFF">
              <a:alpha val="69019"/>
            </a:srgbClr>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0" name="Google Shape;450;p16"/>
          <p:cNvSpPr txBox="1">
            <a:spLocks noGrp="1"/>
          </p:cNvSpPr>
          <p:nvPr>
            <p:ph type="body" idx="2"/>
          </p:nvPr>
        </p:nvSpPr>
        <p:spPr>
          <a:xfrm>
            <a:off x="1085532" y="1822613"/>
            <a:ext cx="3432680" cy="220646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US" b="1" dirty="0">
                <a:solidFill>
                  <a:schemeClr val="dk2"/>
                </a:solidFill>
                <a:latin typeface="Helvetica Neue"/>
                <a:ea typeface="Helvetica Neue"/>
                <a:cs typeface="Helvetica Neue"/>
                <a:sym typeface="Helvetica Neue"/>
              </a:rPr>
              <a:t>The ”Ritz” </a:t>
            </a:r>
            <a:r>
              <a:rPr lang="en-US" dirty="0">
                <a:solidFill>
                  <a:schemeClr val="dk2"/>
                </a:solidFill>
                <a:latin typeface="Helvetica Neue"/>
                <a:ea typeface="Helvetica Neue"/>
                <a:cs typeface="Helvetica Neue"/>
                <a:sym typeface="Helvetica Neue"/>
              </a:rPr>
              <a:t>of Independent Living</a:t>
            </a:r>
            <a:endParaRPr dirty="0"/>
          </a:p>
          <a:p>
            <a:pPr marL="0" lvl="0" indent="0" algn="l" rtl="0">
              <a:spcBef>
                <a:spcPts val="0"/>
              </a:spcBef>
              <a:spcAft>
                <a:spcPts val="0"/>
              </a:spcAft>
              <a:buSzPts val="1200"/>
              <a:buNone/>
            </a:pPr>
            <a:br>
              <a:rPr lang="en-US" sz="1600" dirty="0">
                <a:solidFill>
                  <a:schemeClr val="dk2"/>
                </a:solidFill>
                <a:latin typeface="Helvetica Neue"/>
                <a:ea typeface="Helvetica Neue"/>
                <a:cs typeface="Helvetica Neue"/>
                <a:sym typeface="Helvetica Neue"/>
              </a:rPr>
            </a:br>
            <a:r>
              <a:rPr lang="en-US" dirty="0">
                <a:solidFill>
                  <a:schemeClr val="dk2"/>
                </a:solidFill>
                <a:latin typeface="Helvetica Neue"/>
                <a:ea typeface="Helvetica Neue"/>
                <a:cs typeface="Helvetica Neue"/>
                <a:sym typeface="Helvetica Neue"/>
              </a:rPr>
              <a:t>is the frumpy </a:t>
            </a:r>
            <a:r>
              <a:rPr lang="en-US" b="1" dirty="0">
                <a:solidFill>
                  <a:schemeClr val="dk2"/>
                </a:solidFill>
                <a:latin typeface="Helvetica Neue"/>
                <a:ea typeface="Helvetica Neue"/>
                <a:cs typeface="Helvetica Neue"/>
                <a:sym typeface="Helvetica Neue"/>
              </a:rPr>
              <a:t>Motel  </a:t>
            </a:r>
            <a:br>
              <a:rPr lang="en-US" dirty="0">
                <a:solidFill>
                  <a:schemeClr val="dk2"/>
                </a:solidFill>
                <a:latin typeface="Helvetica Neue"/>
                <a:ea typeface="Helvetica Neue"/>
                <a:cs typeface="Helvetica Neue"/>
                <a:sym typeface="Helvetica Neue"/>
              </a:rPr>
            </a:br>
            <a:r>
              <a:rPr lang="en-US" dirty="0">
                <a:solidFill>
                  <a:schemeClr val="dk2"/>
                </a:solidFill>
                <a:latin typeface="Helvetica Neue"/>
                <a:ea typeface="Helvetica Neue"/>
                <a:cs typeface="Helvetica Neue"/>
                <a:sym typeface="Helvetica Neue"/>
              </a:rPr>
              <a:t>of Assisted Living</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17"/>
          <p:cNvSpPr/>
          <p:nvPr/>
        </p:nvSpPr>
        <p:spPr>
          <a:xfrm>
            <a:off x="0" y="878085"/>
            <a:ext cx="9144000" cy="5970494"/>
          </a:xfrm>
          <a:prstGeom prst="rect">
            <a:avLst/>
          </a:prstGeom>
          <a:solidFill>
            <a:srgbClr val="3885C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7" name="Google Shape;457;p17"/>
          <p:cNvSpPr/>
          <p:nvPr/>
        </p:nvSpPr>
        <p:spPr>
          <a:xfrm>
            <a:off x="1" y="1367685"/>
            <a:ext cx="5972536" cy="631966"/>
          </a:xfrm>
          <a:prstGeom prst="rect">
            <a:avLst/>
          </a:prstGeom>
          <a:solidFill>
            <a:srgbClr val="8BC7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8" name="Google Shape;458;p17"/>
          <p:cNvSpPr/>
          <p:nvPr/>
        </p:nvSpPr>
        <p:spPr>
          <a:xfrm>
            <a:off x="0" y="14981"/>
            <a:ext cx="9144000" cy="939011"/>
          </a:xfrm>
          <a:prstGeom prst="rect">
            <a:avLst/>
          </a:prstGeom>
          <a:solidFill>
            <a:srgbClr val="1E497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9" name="Google Shape;459;p17"/>
          <p:cNvSpPr txBox="1">
            <a:spLocks noGrp="1"/>
          </p:cNvSpPr>
          <p:nvPr>
            <p:ph type="title"/>
          </p:nvPr>
        </p:nvSpPr>
        <p:spPr>
          <a:xfrm>
            <a:off x="498474" y="53789"/>
            <a:ext cx="7556313" cy="66666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dirty="0">
                <a:solidFill>
                  <a:schemeClr val="lt1"/>
                </a:solidFill>
              </a:rPr>
              <a:t>Assisted Living (AL)</a:t>
            </a:r>
            <a:endParaRPr dirty="0"/>
          </a:p>
        </p:txBody>
      </p:sp>
      <p:sp>
        <p:nvSpPr>
          <p:cNvPr id="460" name="Google Shape;460;p17"/>
          <p:cNvSpPr txBox="1">
            <a:spLocks noGrp="1"/>
          </p:cNvSpPr>
          <p:nvPr>
            <p:ph type="body" idx="2"/>
          </p:nvPr>
        </p:nvSpPr>
        <p:spPr>
          <a:xfrm>
            <a:off x="369492" y="1437439"/>
            <a:ext cx="3290252" cy="54789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US" b="1">
                <a:solidFill>
                  <a:schemeClr val="dk2"/>
                </a:solidFill>
                <a:latin typeface="Helvetica Neue"/>
                <a:ea typeface="Helvetica Neue"/>
                <a:cs typeface="Helvetica Neue"/>
                <a:sym typeface="Helvetica Neue"/>
              </a:rPr>
              <a:t>Help with daily living </a:t>
            </a:r>
            <a:endParaRPr/>
          </a:p>
        </p:txBody>
      </p:sp>
      <p:sp>
        <p:nvSpPr>
          <p:cNvPr id="461" name="Google Shape;461;p17"/>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chemeClr val="lt1"/>
                </a:solidFill>
              </a:rPr>
              <a:t>The Care Partner Project ©2023</a:t>
            </a:r>
            <a:endParaRPr/>
          </a:p>
        </p:txBody>
      </p:sp>
      <p:sp>
        <p:nvSpPr>
          <p:cNvPr id="462" name="Google Shape;462;p17"/>
          <p:cNvSpPr txBox="1">
            <a:spLocks noGrp="1"/>
          </p:cNvSpPr>
          <p:nvPr>
            <p:ph type="sldNum" idx="12"/>
          </p:nvPr>
        </p:nvSpPr>
        <p:spPr>
          <a:xfrm>
            <a:off x="6816666"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17</a:t>
            </a:fld>
            <a:endParaRPr>
              <a:solidFill>
                <a:schemeClr val="lt1"/>
              </a:solidFill>
            </a:endParaRPr>
          </a:p>
        </p:txBody>
      </p:sp>
      <p:sp>
        <p:nvSpPr>
          <p:cNvPr id="463" name="Google Shape;463;p17"/>
          <p:cNvSpPr txBox="1"/>
          <p:nvPr/>
        </p:nvSpPr>
        <p:spPr>
          <a:xfrm>
            <a:off x="374337" y="2298685"/>
            <a:ext cx="2644729" cy="406261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dirty="0">
                <a:solidFill>
                  <a:schemeClr val="lt1"/>
                </a:solidFill>
                <a:latin typeface="Helvetica Neue"/>
                <a:ea typeface="Helvetica Neue"/>
                <a:cs typeface="Helvetica Neue"/>
                <a:sym typeface="Helvetica Neue"/>
              </a:rPr>
              <a:t>C</a:t>
            </a:r>
            <a:r>
              <a:rPr lang="en-US" sz="2000" u="none" strike="noStrike" dirty="0">
                <a:solidFill>
                  <a:schemeClr val="lt1"/>
                </a:solidFill>
                <a:latin typeface="Helvetica Neue"/>
                <a:ea typeface="Helvetica Neue"/>
                <a:cs typeface="Helvetica Neue"/>
                <a:sym typeface="Helvetica Neue"/>
              </a:rPr>
              <a:t>ompact apartments with small kitchens and small appliances (no ovens or dishwashers) </a:t>
            </a:r>
          </a:p>
          <a:p>
            <a:pPr marL="0" marR="0" lvl="0" indent="0" algn="l" rtl="0">
              <a:lnSpc>
                <a:spcPct val="150000"/>
              </a:lnSpc>
              <a:spcBef>
                <a:spcPts val="0"/>
              </a:spcBef>
              <a:spcAft>
                <a:spcPts val="0"/>
              </a:spcAft>
              <a:buNone/>
            </a:pPr>
            <a:endParaRPr lang="en-US" sz="2000" dirty="0">
              <a:solidFill>
                <a:schemeClr val="lt1"/>
              </a:solidFill>
              <a:latin typeface="Helvetica Neue"/>
              <a:ea typeface="Helvetica Neue"/>
              <a:cs typeface="Helvetica Neue"/>
              <a:sym typeface="Helvetica Neue"/>
            </a:endParaRPr>
          </a:p>
          <a:p>
            <a:pPr marL="0" marR="0" lvl="0" indent="0" algn="l" rtl="0">
              <a:lnSpc>
                <a:spcPct val="150000"/>
              </a:lnSpc>
              <a:spcBef>
                <a:spcPts val="0"/>
              </a:spcBef>
              <a:spcAft>
                <a:spcPts val="0"/>
              </a:spcAft>
              <a:buNone/>
            </a:pPr>
            <a:r>
              <a:rPr lang="en-US" sz="2000" dirty="0">
                <a:solidFill>
                  <a:schemeClr val="lt1"/>
                </a:solidFill>
                <a:latin typeface="Helvetica Neue"/>
                <a:ea typeface="Helvetica Neue"/>
                <a:cs typeface="Helvetica Neue"/>
                <a:sym typeface="Helvetica Neue"/>
              </a:rPr>
              <a:t>Meals served in dining rooms</a:t>
            </a:r>
            <a:endParaRPr dirty="0"/>
          </a:p>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pic>
        <p:nvPicPr>
          <p:cNvPr id="464" name="Google Shape;464;p17" descr="A person getting her hair done&#10;&#10;Description automatically generated"/>
          <p:cNvPicPr preferRelativeResize="0"/>
          <p:nvPr/>
        </p:nvPicPr>
        <p:blipFill rotWithShape="1">
          <a:blip r:embed="rId3">
            <a:alphaModFix/>
          </a:blip>
          <a:srcRect/>
          <a:stretch/>
        </p:blipFill>
        <p:spPr>
          <a:xfrm>
            <a:off x="3214416" y="2400676"/>
            <a:ext cx="2070185" cy="3111500"/>
          </a:xfrm>
          <a:prstGeom prst="rect">
            <a:avLst/>
          </a:prstGeom>
          <a:noFill/>
          <a:ln>
            <a:noFill/>
          </a:ln>
        </p:spPr>
      </p:pic>
      <p:pic>
        <p:nvPicPr>
          <p:cNvPr id="465" name="Google Shape;465;p17" descr="A person walking with a walker&#10;&#10;Description automatically generated"/>
          <p:cNvPicPr preferRelativeResize="0"/>
          <p:nvPr/>
        </p:nvPicPr>
        <p:blipFill rotWithShape="1">
          <a:blip r:embed="rId4">
            <a:alphaModFix/>
          </a:blip>
          <a:srcRect/>
          <a:stretch/>
        </p:blipFill>
        <p:spPr>
          <a:xfrm>
            <a:off x="5540912" y="3104857"/>
            <a:ext cx="3208694" cy="3047183"/>
          </a:xfrm>
          <a:prstGeom prst="rect">
            <a:avLst/>
          </a:prstGeom>
          <a:noFill/>
          <a:ln>
            <a:noFill/>
          </a:ln>
        </p:spPr>
      </p:pic>
      <p:pic>
        <p:nvPicPr>
          <p:cNvPr id="466" name="Google Shape;466;p17" descr="A nurse feeding an old person&#10;&#10;Description automatically generated"/>
          <p:cNvPicPr preferRelativeResize="0"/>
          <p:nvPr/>
        </p:nvPicPr>
        <p:blipFill rotWithShape="1">
          <a:blip r:embed="rId5">
            <a:alphaModFix/>
          </a:blip>
          <a:srcRect/>
          <a:stretch/>
        </p:blipFill>
        <p:spPr>
          <a:xfrm>
            <a:off x="5560400" y="882134"/>
            <a:ext cx="3209263" cy="196541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18"/>
          <p:cNvSpPr/>
          <p:nvPr/>
        </p:nvSpPr>
        <p:spPr>
          <a:xfrm>
            <a:off x="0" y="887506"/>
            <a:ext cx="9144000" cy="5970494"/>
          </a:xfrm>
          <a:prstGeom prst="rect">
            <a:avLst/>
          </a:prstGeom>
          <a:solidFill>
            <a:srgbClr val="3885C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73" name="Google Shape;473;p18"/>
          <p:cNvSpPr/>
          <p:nvPr/>
        </p:nvSpPr>
        <p:spPr>
          <a:xfrm>
            <a:off x="0" y="0"/>
            <a:ext cx="9144000" cy="93901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74" name="Google Shape;474;p18"/>
          <p:cNvSpPr txBox="1"/>
          <p:nvPr/>
        </p:nvSpPr>
        <p:spPr>
          <a:xfrm>
            <a:off x="471421" y="77579"/>
            <a:ext cx="8834809" cy="678459"/>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None/>
            </a:pPr>
            <a:r>
              <a:rPr lang="en-US" sz="2800" b="1">
                <a:solidFill>
                  <a:schemeClr val="lt1"/>
                </a:solidFill>
                <a:latin typeface="Arial"/>
                <a:ea typeface="Arial"/>
                <a:cs typeface="Arial"/>
                <a:sym typeface="Arial"/>
              </a:rPr>
              <a:t>Assisted Living Community</a:t>
            </a:r>
            <a:r>
              <a:rPr lang="en-US" sz="2800" b="1">
                <a:solidFill>
                  <a:schemeClr val="lt1"/>
                </a:solidFill>
                <a:latin typeface="Helvetica Neue"/>
                <a:ea typeface="Helvetica Neue"/>
                <a:cs typeface="Helvetica Neue"/>
                <a:sym typeface="Helvetica Neue"/>
              </a:rPr>
              <a:t>: </a:t>
            </a:r>
            <a:r>
              <a:rPr lang="en-US" sz="2800" b="0">
                <a:solidFill>
                  <a:schemeClr val="lt1"/>
                </a:solidFill>
                <a:latin typeface="Helvetica Neue"/>
                <a:ea typeface="Helvetica Neue"/>
                <a:cs typeface="Helvetica Neue"/>
                <a:sym typeface="Helvetica Neue"/>
              </a:rPr>
              <a:t>What to Expect </a:t>
            </a:r>
            <a:endParaRPr/>
          </a:p>
        </p:txBody>
      </p:sp>
      <p:sp>
        <p:nvSpPr>
          <p:cNvPr id="475" name="Google Shape;475;p18"/>
          <p:cNvSpPr txBox="1">
            <a:spLocks noGrp="1"/>
          </p:cNvSpPr>
          <p:nvPr>
            <p:ph type="body" idx="1"/>
          </p:nvPr>
        </p:nvSpPr>
        <p:spPr>
          <a:xfrm>
            <a:off x="486073" y="2152329"/>
            <a:ext cx="3359444" cy="4470983"/>
          </a:xfrm>
          <a:prstGeom prst="rect">
            <a:avLst/>
          </a:prstGeom>
          <a:noFill/>
          <a:ln>
            <a:noFill/>
          </a:ln>
        </p:spPr>
        <p:txBody>
          <a:bodyPr spcFirstLastPara="1" wrap="square" lIns="91425" tIns="45700" rIns="91425" bIns="45700" anchor="t" anchorCtr="0">
            <a:noAutofit/>
          </a:bodyPr>
          <a:lstStyle/>
          <a:p>
            <a:pPr marL="228600" lvl="0" indent="-228600" algn="l" rtl="0">
              <a:lnSpc>
                <a:spcPct val="150000"/>
              </a:lnSpc>
              <a:spcBef>
                <a:spcPts val="0"/>
              </a:spcBef>
              <a:spcAft>
                <a:spcPts val="0"/>
              </a:spcAft>
              <a:buClr>
                <a:srgbClr val="8BC740"/>
              </a:buClr>
              <a:buSzPts val="2700"/>
              <a:buFont typeface="Noto Sans Symbols"/>
              <a:buChar char="▪"/>
            </a:pPr>
            <a:r>
              <a:rPr lang="en-US" u="none" strike="noStrike">
                <a:solidFill>
                  <a:schemeClr val="lt1"/>
                </a:solidFill>
                <a:latin typeface="Arial"/>
                <a:ea typeface="Arial"/>
                <a:cs typeface="Arial"/>
                <a:sym typeface="Arial"/>
              </a:rPr>
              <a:t>Dining room meals with menu options</a:t>
            </a:r>
            <a:endParaRPr/>
          </a:p>
          <a:p>
            <a:pPr marL="228600" lvl="0" indent="-228600" algn="l" rtl="0">
              <a:lnSpc>
                <a:spcPct val="150000"/>
              </a:lnSpc>
              <a:spcBef>
                <a:spcPts val="800"/>
              </a:spcBef>
              <a:spcAft>
                <a:spcPts val="0"/>
              </a:spcAft>
              <a:buClr>
                <a:srgbClr val="8BC740"/>
              </a:buClr>
              <a:buSzPts val="2700"/>
              <a:buFont typeface="Noto Sans Symbols"/>
              <a:buChar char="▪"/>
            </a:pPr>
            <a:r>
              <a:rPr lang="en-US" u="none" strike="noStrike">
                <a:solidFill>
                  <a:schemeClr val="lt1"/>
                </a:solidFill>
                <a:latin typeface="Arial"/>
                <a:ea typeface="Arial"/>
                <a:cs typeface="Arial"/>
                <a:sym typeface="Arial"/>
              </a:rPr>
              <a:t>Housekeeping and laundry services</a:t>
            </a:r>
            <a:endParaRPr/>
          </a:p>
          <a:p>
            <a:pPr marL="228600" lvl="0" indent="-228600" algn="l" rtl="0">
              <a:lnSpc>
                <a:spcPct val="150000"/>
              </a:lnSpc>
              <a:spcBef>
                <a:spcPts val="800"/>
              </a:spcBef>
              <a:spcAft>
                <a:spcPts val="0"/>
              </a:spcAft>
              <a:buClr>
                <a:srgbClr val="8BC740"/>
              </a:buClr>
              <a:buSzPts val="2700"/>
              <a:buFont typeface="Noto Sans Symbols"/>
              <a:buChar char="▪"/>
            </a:pPr>
            <a:r>
              <a:rPr lang="en-US" u="none" strike="noStrike">
                <a:solidFill>
                  <a:schemeClr val="lt1"/>
                </a:solidFill>
                <a:latin typeface="Arial"/>
                <a:ea typeface="Arial"/>
                <a:cs typeface="Arial"/>
                <a:sym typeface="Arial"/>
              </a:rPr>
              <a:t>Medications administration (always by staff)</a:t>
            </a:r>
            <a:endParaRPr/>
          </a:p>
          <a:p>
            <a:pPr marL="228600" lvl="0" indent="-228600" algn="l" rtl="0">
              <a:lnSpc>
                <a:spcPct val="150000"/>
              </a:lnSpc>
              <a:spcBef>
                <a:spcPts val="800"/>
              </a:spcBef>
              <a:spcAft>
                <a:spcPts val="0"/>
              </a:spcAft>
              <a:buClr>
                <a:srgbClr val="8BC740"/>
              </a:buClr>
              <a:buSzPts val="2700"/>
              <a:buFont typeface="Noto Sans Symbols"/>
              <a:buChar char="▪"/>
            </a:pPr>
            <a:r>
              <a:rPr lang="en-US" u="none" strike="noStrike">
                <a:solidFill>
                  <a:schemeClr val="lt1"/>
                </a:solidFill>
                <a:latin typeface="Arial"/>
                <a:ea typeface="Arial"/>
                <a:cs typeface="Arial"/>
                <a:sym typeface="Arial"/>
              </a:rPr>
              <a:t>Showering, dressing and other support services for daily needs </a:t>
            </a:r>
            <a:endParaRPr/>
          </a:p>
        </p:txBody>
      </p:sp>
      <p:sp>
        <p:nvSpPr>
          <p:cNvPr id="476" name="Google Shape;476;p18"/>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chemeClr val="dk2"/>
                </a:solidFill>
              </a:rPr>
              <a:t>The Care Partner Project ©2023</a:t>
            </a:r>
            <a:endParaRPr/>
          </a:p>
        </p:txBody>
      </p:sp>
      <p:sp>
        <p:nvSpPr>
          <p:cNvPr id="477" name="Google Shape;477;p18"/>
          <p:cNvSpPr txBox="1">
            <a:spLocks noGrp="1"/>
          </p:cNvSpPr>
          <p:nvPr>
            <p:ph type="sldNum" idx="12"/>
          </p:nvPr>
        </p:nvSpPr>
        <p:spPr>
          <a:xfrm>
            <a:off x="6902822"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18</a:t>
            </a:fld>
            <a:endParaRPr>
              <a:solidFill>
                <a:schemeClr val="lt1"/>
              </a:solidFill>
            </a:endParaRPr>
          </a:p>
        </p:txBody>
      </p:sp>
      <p:pic>
        <p:nvPicPr>
          <p:cNvPr id="478" name="Google Shape;478;p18" descr="A group of people around a table&#10;&#10;Description automatically generated"/>
          <p:cNvPicPr preferRelativeResize="0"/>
          <p:nvPr/>
        </p:nvPicPr>
        <p:blipFill rotWithShape="1">
          <a:blip r:embed="rId3">
            <a:alphaModFix/>
          </a:blip>
          <a:srcRect/>
          <a:stretch/>
        </p:blipFill>
        <p:spPr>
          <a:xfrm>
            <a:off x="4013865" y="1796003"/>
            <a:ext cx="4612341" cy="3350353"/>
          </a:xfrm>
          <a:prstGeom prst="rect">
            <a:avLst/>
          </a:prstGeom>
          <a:noFill/>
          <a:ln>
            <a:noFill/>
          </a:ln>
          <a:effectLst>
            <a:outerShdw blurRad="50800" dist="38100" dir="2700000" algn="tl" rotWithShape="0">
              <a:srgbClr val="000000">
                <a:alpha val="40000"/>
              </a:srgbClr>
            </a:outerShdw>
          </a:effectLst>
        </p:spPr>
      </p:pic>
      <p:sp>
        <p:nvSpPr>
          <p:cNvPr id="479" name="Google Shape;479;p18"/>
          <p:cNvSpPr/>
          <p:nvPr/>
        </p:nvSpPr>
        <p:spPr>
          <a:xfrm>
            <a:off x="5636871" y="5512819"/>
            <a:ext cx="3507129" cy="873718"/>
          </a:xfrm>
          <a:prstGeom prst="rect">
            <a:avLst/>
          </a:prstGeom>
          <a:solidFill>
            <a:srgbClr val="8BC7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80" name="Google Shape;480;p18"/>
          <p:cNvSpPr txBox="1"/>
          <p:nvPr/>
        </p:nvSpPr>
        <p:spPr>
          <a:xfrm>
            <a:off x="6061931" y="5512818"/>
            <a:ext cx="2839724" cy="1200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u="none" strike="noStrike" dirty="0">
                <a:solidFill>
                  <a:schemeClr val="dk2"/>
                </a:solidFill>
                <a:latin typeface="Helvetica Neue"/>
                <a:ea typeface="Helvetica Neue"/>
                <a:cs typeface="Helvetica Neue"/>
                <a:sym typeface="Helvetica Neue"/>
              </a:rPr>
              <a:t>COSTS VARY WIDELY</a:t>
            </a:r>
          </a:p>
          <a:p>
            <a:pPr marL="0" marR="0" lvl="0" indent="0" algn="ctr" rtl="0">
              <a:spcBef>
                <a:spcPts val="0"/>
              </a:spcBef>
              <a:spcAft>
                <a:spcPts val="0"/>
              </a:spcAft>
              <a:buNone/>
            </a:pPr>
            <a:r>
              <a:rPr lang="en-US" sz="1800" b="1" dirty="0">
                <a:solidFill>
                  <a:schemeClr val="dk2"/>
                </a:solidFill>
                <a:latin typeface="Helvetica Neue"/>
                <a:ea typeface="Helvetica Neue"/>
                <a:cs typeface="Helvetica Neue"/>
                <a:sym typeface="Helvetica Neue"/>
              </a:rPr>
              <a:t>Not covered by Medicare or Medicaid</a:t>
            </a:r>
            <a:endParaRPr dirty="0"/>
          </a:p>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sp>
        <p:nvSpPr>
          <p:cNvPr id="481" name="Google Shape;481;p18"/>
          <p:cNvSpPr/>
          <p:nvPr/>
        </p:nvSpPr>
        <p:spPr>
          <a:xfrm>
            <a:off x="1" y="1328770"/>
            <a:ext cx="3781585" cy="647271"/>
          </a:xfrm>
          <a:prstGeom prst="rect">
            <a:avLst/>
          </a:prstGeom>
          <a:solidFill>
            <a:srgbClr val="8BC7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82" name="Google Shape;482;p18"/>
          <p:cNvSpPr txBox="1"/>
          <p:nvPr/>
        </p:nvSpPr>
        <p:spPr>
          <a:xfrm>
            <a:off x="458621" y="1429541"/>
            <a:ext cx="3615838" cy="58684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1800"/>
              <a:buFont typeface="Noto Sans Symbols"/>
              <a:buNone/>
            </a:pPr>
            <a:r>
              <a:rPr lang="en-US" sz="2400" b="1" i="0" u="none" strike="noStrike" cap="none">
                <a:solidFill>
                  <a:schemeClr val="dk2"/>
                </a:solidFill>
                <a:latin typeface="Helvetica Neue"/>
                <a:ea typeface="Helvetica Neue"/>
                <a:cs typeface="Helvetica Neue"/>
                <a:sym typeface="Helvetica Neue"/>
              </a:rPr>
              <a:t>Help with daily living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19"/>
          <p:cNvSpPr/>
          <p:nvPr/>
        </p:nvSpPr>
        <p:spPr>
          <a:xfrm>
            <a:off x="0" y="878085"/>
            <a:ext cx="9144000" cy="5970494"/>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89" name="Google Shape;489;p19" descr="A person holding a blue circle&#10;&#10;Description automatically generated"/>
          <p:cNvPicPr preferRelativeResize="0"/>
          <p:nvPr/>
        </p:nvPicPr>
        <p:blipFill rotWithShape="1">
          <a:blip r:embed="rId3">
            <a:alphaModFix/>
          </a:blip>
          <a:srcRect/>
          <a:stretch/>
        </p:blipFill>
        <p:spPr>
          <a:xfrm>
            <a:off x="3852487" y="1714606"/>
            <a:ext cx="5291513" cy="3829510"/>
          </a:xfrm>
          <a:prstGeom prst="rect">
            <a:avLst/>
          </a:prstGeom>
          <a:noFill/>
          <a:ln>
            <a:noFill/>
          </a:ln>
        </p:spPr>
      </p:pic>
      <p:sp>
        <p:nvSpPr>
          <p:cNvPr id="490" name="Google Shape;490;p19"/>
          <p:cNvSpPr/>
          <p:nvPr/>
        </p:nvSpPr>
        <p:spPr>
          <a:xfrm>
            <a:off x="0" y="-55490"/>
            <a:ext cx="9144000" cy="939011"/>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1" name="Google Shape;491;p19"/>
          <p:cNvSpPr txBox="1">
            <a:spLocks noGrp="1"/>
          </p:cNvSpPr>
          <p:nvPr>
            <p:ph type="title"/>
          </p:nvPr>
        </p:nvSpPr>
        <p:spPr>
          <a:xfrm>
            <a:off x="646363" y="147159"/>
            <a:ext cx="7556313" cy="63387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a:solidFill>
                  <a:schemeClr val="lt1"/>
                </a:solidFill>
              </a:rPr>
              <a:t>Memory Care Communities (MCC)</a:t>
            </a:r>
            <a:endParaRPr/>
          </a:p>
        </p:txBody>
      </p:sp>
      <p:sp>
        <p:nvSpPr>
          <p:cNvPr id="492" name="Google Shape;492;p19"/>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chemeClr val="lt1"/>
                </a:solidFill>
              </a:rPr>
              <a:t>The Care Partner Project ©2023</a:t>
            </a:r>
            <a:endParaRPr/>
          </a:p>
        </p:txBody>
      </p:sp>
      <p:sp>
        <p:nvSpPr>
          <p:cNvPr id="493" name="Google Shape;493;p19"/>
          <p:cNvSpPr txBox="1">
            <a:spLocks noGrp="1"/>
          </p:cNvSpPr>
          <p:nvPr>
            <p:ph type="sldNum" idx="12"/>
          </p:nvPr>
        </p:nvSpPr>
        <p:spPr>
          <a:xfrm>
            <a:off x="6795246"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19</a:t>
            </a:fld>
            <a:endParaRPr>
              <a:solidFill>
                <a:schemeClr val="lt1"/>
              </a:solidFill>
            </a:endParaRPr>
          </a:p>
        </p:txBody>
      </p:sp>
      <p:sp>
        <p:nvSpPr>
          <p:cNvPr id="494" name="Google Shape;494;p19"/>
          <p:cNvSpPr txBox="1"/>
          <p:nvPr/>
        </p:nvSpPr>
        <p:spPr>
          <a:xfrm>
            <a:off x="306418" y="2124788"/>
            <a:ext cx="3286120" cy="3693319"/>
          </a:xfrm>
          <a:prstGeom prst="rect">
            <a:avLst/>
          </a:prstGeom>
          <a:noFill/>
          <a:ln>
            <a:noFill/>
          </a:ln>
        </p:spPr>
        <p:txBody>
          <a:bodyPr spcFirstLastPara="1" wrap="square" lIns="91425" tIns="45700" rIns="91425" bIns="45700" anchor="t" anchorCtr="0">
            <a:spAutoFit/>
          </a:bodyPr>
          <a:lstStyle/>
          <a:p>
            <a:pPr marL="0" marR="0" lvl="0" indent="0" algn="l" rtl="0">
              <a:lnSpc>
                <a:spcPct val="200000"/>
              </a:lnSpc>
              <a:spcBef>
                <a:spcPts val="0"/>
              </a:spcBef>
              <a:spcAft>
                <a:spcPts val="0"/>
              </a:spcAft>
              <a:buNone/>
            </a:pPr>
            <a:r>
              <a:rPr lang="en-US" sz="1800" b="0" i="0" u="none" strike="noStrike">
                <a:solidFill>
                  <a:schemeClr val="lt1"/>
                </a:solidFill>
                <a:latin typeface="Arial"/>
                <a:ea typeface="Arial"/>
                <a:cs typeface="Arial"/>
                <a:sym typeface="Arial"/>
              </a:rPr>
              <a:t>Geared to those diagnosed with </a:t>
            </a:r>
            <a:r>
              <a:rPr lang="en-US" sz="1800">
                <a:solidFill>
                  <a:schemeClr val="lt1"/>
                </a:solidFill>
                <a:latin typeface="Arial"/>
                <a:ea typeface="Arial"/>
                <a:cs typeface="Arial"/>
                <a:sym typeface="Arial"/>
              </a:rPr>
              <a:t>dementia, </a:t>
            </a:r>
            <a:r>
              <a:rPr lang="en-US" sz="1800" b="0" i="0" u="none" strike="noStrike">
                <a:solidFill>
                  <a:schemeClr val="lt1"/>
                </a:solidFill>
                <a:latin typeface="Arial"/>
                <a:ea typeface="Arial"/>
                <a:cs typeface="Arial"/>
                <a:sym typeface="Arial"/>
              </a:rPr>
              <a:t>small studio-type apartments are set up to offer a simple and (ideally) safe environment for those with impaired daily living skills.</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95" name="Google Shape;495;p19"/>
          <p:cNvSpPr/>
          <p:nvPr/>
        </p:nvSpPr>
        <p:spPr>
          <a:xfrm>
            <a:off x="0" y="1476274"/>
            <a:ext cx="4370493" cy="551634"/>
          </a:xfrm>
          <a:prstGeom prst="rect">
            <a:avLst/>
          </a:prstGeom>
          <a:solidFill>
            <a:srgbClr val="8BC7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6" name="Google Shape;496;p19"/>
          <p:cNvSpPr txBox="1">
            <a:spLocks noGrp="1"/>
          </p:cNvSpPr>
          <p:nvPr>
            <p:ph type="body" idx="2"/>
          </p:nvPr>
        </p:nvSpPr>
        <p:spPr>
          <a:xfrm>
            <a:off x="-1" y="1522769"/>
            <a:ext cx="3990165" cy="460895"/>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SzPts val="1800"/>
              <a:buNone/>
            </a:pPr>
            <a:r>
              <a:rPr lang="en-US">
                <a:solidFill>
                  <a:schemeClr val="dk2"/>
                </a:solidFill>
              </a:rPr>
              <a:t>Help for body and mind</a:t>
            </a:r>
            <a:endParaRPr/>
          </a:p>
        </p:txBody>
      </p:sp>
      <p:pic>
        <p:nvPicPr>
          <p:cNvPr id="497" name="Google Shape;497;p19" descr="A blue heart with black background&#10;&#10;Description automatically generated"/>
          <p:cNvPicPr preferRelativeResize="0"/>
          <p:nvPr/>
        </p:nvPicPr>
        <p:blipFill rotWithShape="1">
          <a:blip r:embed="rId4">
            <a:alphaModFix amt="50000"/>
          </a:blip>
          <a:srcRect/>
          <a:stretch/>
        </p:blipFill>
        <p:spPr>
          <a:xfrm>
            <a:off x="6974577" y="5809029"/>
            <a:ext cx="342996" cy="365125"/>
          </a:xfrm>
          <a:prstGeom prst="rect">
            <a:avLst/>
          </a:prstGeom>
          <a:noFill/>
          <a:ln>
            <a:noFill/>
          </a:ln>
          <a:effectLst>
            <a:outerShdw sx="1000" sy="1000" algn="ctr" rotWithShape="0">
              <a:srgbClr val="000000"/>
            </a:outerShdw>
          </a:effectLst>
        </p:spPr>
      </p:pic>
      <p:pic>
        <p:nvPicPr>
          <p:cNvPr id="498" name="Google Shape;498;p19" descr="A blue heart with black background&#10;&#10;Description automatically generated"/>
          <p:cNvPicPr preferRelativeResize="0"/>
          <p:nvPr/>
        </p:nvPicPr>
        <p:blipFill rotWithShape="1">
          <a:blip r:embed="rId4">
            <a:alphaModFix amt="50000"/>
          </a:blip>
          <a:srcRect/>
          <a:stretch/>
        </p:blipFill>
        <p:spPr>
          <a:xfrm>
            <a:off x="7607491" y="5816811"/>
            <a:ext cx="342996" cy="365125"/>
          </a:xfrm>
          <a:prstGeom prst="rect">
            <a:avLst/>
          </a:prstGeom>
          <a:noFill/>
          <a:ln>
            <a:noFill/>
          </a:ln>
        </p:spPr>
      </p:pic>
      <p:pic>
        <p:nvPicPr>
          <p:cNvPr id="499" name="Google Shape;499;p19" descr="A blue heart with black background&#10;&#10;Description automatically generated"/>
          <p:cNvPicPr preferRelativeResize="0"/>
          <p:nvPr/>
        </p:nvPicPr>
        <p:blipFill rotWithShape="1">
          <a:blip r:embed="rId4">
            <a:alphaModFix amt="50000"/>
          </a:blip>
          <a:srcRect/>
          <a:stretch/>
        </p:blipFill>
        <p:spPr>
          <a:xfrm>
            <a:off x="8240405" y="5816811"/>
            <a:ext cx="342996" cy="3651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20"/>
          <p:cNvSpPr/>
          <p:nvPr/>
        </p:nvSpPr>
        <p:spPr>
          <a:xfrm>
            <a:off x="0" y="878085"/>
            <a:ext cx="9144000" cy="5970494"/>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6" name="Google Shape;506;p20"/>
          <p:cNvSpPr/>
          <p:nvPr/>
        </p:nvSpPr>
        <p:spPr>
          <a:xfrm>
            <a:off x="0" y="0"/>
            <a:ext cx="9144000" cy="939011"/>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07" name="Google Shape;507;p20"/>
          <p:cNvSpPr txBox="1">
            <a:spLocks noGrp="1"/>
          </p:cNvSpPr>
          <p:nvPr>
            <p:ph type="title"/>
          </p:nvPr>
        </p:nvSpPr>
        <p:spPr>
          <a:xfrm>
            <a:off x="225051" y="-203041"/>
            <a:ext cx="8623113" cy="99508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dirty="0">
                <a:solidFill>
                  <a:schemeClr val="lt1"/>
                </a:solidFill>
                <a:latin typeface="Helvetica Neue"/>
                <a:ea typeface="Helvetica Neue"/>
                <a:cs typeface="Helvetica Neue"/>
                <a:sym typeface="Helvetica Neue"/>
              </a:rPr>
              <a:t>Memory Care</a:t>
            </a:r>
            <a:r>
              <a:rPr lang="en-US" b="0" dirty="0">
                <a:solidFill>
                  <a:schemeClr val="lt1"/>
                </a:solidFill>
                <a:latin typeface="Helvetica Neue"/>
                <a:ea typeface="Helvetica Neue"/>
                <a:cs typeface="Helvetica Neue"/>
                <a:sym typeface="Helvetica Neue"/>
              </a:rPr>
              <a:t> </a:t>
            </a:r>
            <a:endParaRPr dirty="0"/>
          </a:p>
        </p:txBody>
      </p:sp>
      <p:sp>
        <p:nvSpPr>
          <p:cNvPr id="508" name="Google Shape;508;p20"/>
          <p:cNvSpPr txBox="1">
            <a:spLocks noGrp="1"/>
          </p:cNvSpPr>
          <p:nvPr>
            <p:ph type="body" idx="1"/>
          </p:nvPr>
        </p:nvSpPr>
        <p:spPr>
          <a:xfrm>
            <a:off x="201613" y="1255275"/>
            <a:ext cx="4449024" cy="4977499"/>
          </a:xfrm>
          <a:prstGeom prst="rect">
            <a:avLst/>
          </a:prstGeom>
          <a:noFill/>
          <a:ln>
            <a:noFill/>
          </a:ln>
        </p:spPr>
        <p:txBody>
          <a:bodyPr spcFirstLastPara="1" wrap="square" lIns="91425" tIns="45700" rIns="91425" bIns="45700" anchor="t" anchorCtr="0">
            <a:noAutofit/>
          </a:bodyPr>
          <a:lstStyle/>
          <a:p>
            <a:pPr marL="228600" lvl="0" indent="-228600" algn="l" rtl="0">
              <a:spcBef>
                <a:spcPts val="2000"/>
              </a:spcBef>
              <a:spcAft>
                <a:spcPts val="0"/>
              </a:spcAft>
              <a:buClr>
                <a:srgbClr val="8BC740"/>
              </a:buClr>
              <a:buSzPts val="2000"/>
              <a:buFont typeface="Noto Sans Symbols"/>
              <a:buChar char="▪"/>
            </a:pPr>
            <a:r>
              <a:rPr lang="en-US" sz="2000" b="1" i="0" u="none" strike="noStrike" dirty="0">
                <a:solidFill>
                  <a:schemeClr val="lt1"/>
                </a:solidFill>
                <a:latin typeface="Arial"/>
                <a:ea typeface="Arial"/>
                <a:cs typeface="Arial"/>
                <a:sym typeface="Arial"/>
              </a:rPr>
              <a:t>Exterior doors are locked </a:t>
            </a:r>
            <a:r>
              <a:rPr lang="en-US" sz="2000" b="0" i="0" u="none" strike="noStrike" dirty="0">
                <a:solidFill>
                  <a:schemeClr val="lt1"/>
                </a:solidFill>
                <a:latin typeface="Arial"/>
                <a:ea typeface="Arial"/>
                <a:cs typeface="Arial"/>
                <a:sym typeface="Arial"/>
              </a:rPr>
              <a:t>for </a:t>
            </a:r>
            <a:br>
              <a:rPr lang="en-US" sz="2000" b="0" i="0" u="none" strike="noStrike" dirty="0">
                <a:solidFill>
                  <a:schemeClr val="lt1"/>
                </a:solidFill>
                <a:latin typeface="Arial"/>
                <a:ea typeface="Arial"/>
                <a:cs typeface="Arial"/>
                <a:sym typeface="Arial"/>
              </a:rPr>
            </a:br>
            <a:r>
              <a:rPr lang="en-US" sz="2000" b="0" i="0" u="none" strike="noStrike" dirty="0">
                <a:solidFill>
                  <a:schemeClr val="lt1"/>
                </a:solidFill>
                <a:latin typeface="Arial"/>
                <a:ea typeface="Arial"/>
                <a:cs typeface="Arial"/>
                <a:sym typeface="Arial"/>
              </a:rPr>
              <a:t>residents’ safety</a:t>
            </a:r>
            <a:endParaRPr dirty="0"/>
          </a:p>
          <a:p>
            <a:pPr marL="228600" lvl="0" indent="-228600" algn="l" rtl="0">
              <a:spcBef>
                <a:spcPts val="2000"/>
              </a:spcBef>
              <a:spcAft>
                <a:spcPts val="0"/>
              </a:spcAft>
              <a:buClr>
                <a:srgbClr val="8BC740"/>
              </a:buClr>
              <a:buSzPts val="2000"/>
              <a:buFont typeface="Noto Sans Symbols"/>
              <a:buChar char="▪"/>
            </a:pPr>
            <a:r>
              <a:rPr lang="en-US" sz="2000" b="1" dirty="0">
                <a:solidFill>
                  <a:schemeClr val="lt1"/>
                </a:solidFill>
                <a:latin typeface="Arial"/>
                <a:ea typeface="Arial"/>
                <a:cs typeface="Arial"/>
                <a:sym typeface="Arial"/>
              </a:rPr>
              <a:t>Communal meals only</a:t>
            </a:r>
            <a:endParaRPr dirty="0"/>
          </a:p>
          <a:p>
            <a:pPr marL="228600" lvl="0" indent="-228600" algn="l" rtl="0">
              <a:spcBef>
                <a:spcPts val="2000"/>
              </a:spcBef>
              <a:spcAft>
                <a:spcPts val="0"/>
              </a:spcAft>
              <a:buClr>
                <a:srgbClr val="8BC740"/>
              </a:buClr>
              <a:buSzPts val="2000"/>
              <a:buFont typeface="Noto Sans Symbols"/>
              <a:buChar char="▪"/>
            </a:pPr>
            <a:r>
              <a:rPr lang="en-US" sz="2000" b="1" i="0" u="none" strike="noStrike" dirty="0">
                <a:solidFill>
                  <a:schemeClr val="lt1"/>
                </a:solidFill>
                <a:latin typeface="Arial"/>
                <a:ea typeface="Arial"/>
                <a:cs typeface="Arial"/>
                <a:sym typeface="Arial"/>
              </a:rPr>
              <a:t>Medication </a:t>
            </a:r>
            <a:r>
              <a:rPr lang="en-US" sz="2000" i="0" u="none" strike="noStrike" dirty="0">
                <a:solidFill>
                  <a:schemeClr val="lt1"/>
                </a:solidFill>
                <a:latin typeface="Arial"/>
                <a:ea typeface="Arial"/>
                <a:cs typeface="Arial"/>
                <a:sym typeface="Arial"/>
              </a:rPr>
              <a:t>is always administered </a:t>
            </a:r>
            <a:br>
              <a:rPr lang="en-US" sz="2000" i="0" u="none" strike="noStrike" dirty="0">
                <a:solidFill>
                  <a:schemeClr val="lt1"/>
                </a:solidFill>
                <a:latin typeface="Arial"/>
                <a:ea typeface="Arial"/>
                <a:cs typeface="Arial"/>
                <a:sym typeface="Arial"/>
              </a:rPr>
            </a:br>
            <a:r>
              <a:rPr lang="en-US" sz="2000" i="0" u="none" strike="noStrike" dirty="0">
                <a:solidFill>
                  <a:schemeClr val="lt1"/>
                </a:solidFill>
                <a:latin typeface="Arial"/>
                <a:ea typeface="Arial"/>
                <a:cs typeface="Arial"/>
                <a:sym typeface="Arial"/>
              </a:rPr>
              <a:t>by staff</a:t>
            </a:r>
            <a:endParaRPr dirty="0"/>
          </a:p>
          <a:p>
            <a:pPr marL="228600" lvl="0" indent="-228600" algn="l" rtl="0">
              <a:spcBef>
                <a:spcPts val="2000"/>
              </a:spcBef>
              <a:spcAft>
                <a:spcPts val="0"/>
              </a:spcAft>
              <a:buClr>
                <a:srgbClr val="8BC740"/>
              </a:buClr>
              <a:buSzPts val="2000"/>
              <a:buFont typeface="Noto Sans Symbols"/>
              <a:buChar char="▪"/>
            </a:pPr>
            <a:r>
              <a:rPr lang="en-US" sz="2000" b="1" i="0" u="none" strike="noStrike" dirty="0">
                <a:solidFill>
                  <a:schemeClr val="lt1"/>
                </a:solidFill>
                <a:latin typeface="Arial"/>
                <a:ea typeface="Arial"/>
                <a:cs typeface="Arial"/>
                <a:sym typeface="Arial"/>
              </a:rPr>
              <a:t>Staff will help as needed </a:t>
            </a:r>
            <a:r>
              <a:rPr lang="en-US" sz="2000" b="0" i="0" u="none" strike="noStrike" dirty="0">
                <a:solidFill>
                  <a:schemeClr val="lt1"/>
                </a:solidFill>
                <a:latin typeface="Arial"/>
                <a:ea typeface="Arial"/>
                <a:cs typeface="Arial"/>
                <a:sym typeface="Arial"/>
              </a:rPr>
              <a:t>with </a:t>
            </a:r>
            <a:br>
              <a:rPr lang="en-US" sz="2000" b="0" i="0" u="none" strike="noStrike" dirty="0">
                <a:solidFill>
                  <a:schemeClr val="lt1"/>
                </a:solidFill>
                <a:latin typeface="Arial"/>
                <a:ea typeface="Arial"/>
                <a:cs typeface="Arial"/>
                <a:sym typeface="Arial"/>
              </a:rPr>
            </a:br>
            <a:r>
              <a:rPr lang="en-US" sz="2000" b="0" i="0" u="none" strike="noStrike" dirty="0">
                <a:solidFill>
                  <a:schemeClr val="lt1"/>
                </a:solidFill>
                <a:latin typeface="Arial"/>
                <a:ea typeface="Arial"/>
                <a:cs typeface="Arial"/>
                <a:sym typeface="Arial"/>
              </a:rPr>
              <a:t>showering, dressing, eating, </a:t>
            </a:r>
            <a:br>
              <a:rPr lang="en-US" sz="2000" b="0" i="0" u="none" strike="noStrike" dirty="0">
                <a:solidFill>
                  <a:schemeClr val="lt1"/>
                </a:solidFill>
                <a:latin typeface="Arial"/>
                <a:ea typeface="Arial"/>
                <a:cs typeface="Arial"/>
                <a:sym typeface="Arial"/>
              </a:rPr>
            </a:br>
            <a:r>
              <a:rPr lang="en-US" sz="2000" b="0" i="0" u="none" strike="noStrike" dirty="0">
                <a:solidFill>
                  <a:schemeClr val="lt1"/>
                </a:solidFill>
                <a:latin typeface="Arial"/>
                <a:ea typeface="Arial"/>
                <a:cs typeface="Arial"/>
                <a:sym typeface="Arial"/>
              </a:rPr>
              <a:t>and toileting</a:t>
            </a:r>
            <a:endParaRPr dirty="0"/>
          </a:p>
          <a:p>
            <a:pPr marL="228600" lvl="0" indent="-228600" algn="l" rtl="0">
              <a:spcBef>
                <a:spcPts val="2000"/>
              </a:spcBef>
              <a:spcAft>
                <a:spcPts val="0"/>
              </a:spcAft>
              <a:buClr>
                <a:srgbClr val="8BC740"/>
              </a:buClr>
              <a:buSzPts val="2000"/>
              <a:buFont typeface="Noto Sans Symbols"/>
              <a:buChar char="▪"/>
            </a:pPr>
            <a:r>
              <a:rPr lang="en-US" sz="2000" b="1" i="0" u="none" strike="noStrike" dirty="0">
                <a:solidFill>
                  <a:srgbClr val="8BC740"/>
                </a:solidFill>
                <a:latin typeface="Arial"/>
                <a:ea typeface="Arial"/>
                <a:cs typeface="Arial"/>
                <a:sym typeface="Arial"/>
              </a:rPr>
              <a:t>Expect costs to be higher</a:t>
            </a:r>
          </a:p>
          <a:p>
            <a:pPr marL="228600" lvl="0" indent="-228600" algn="l" rtl="0">
              <a:spcBef>
                <a:spcPts val="2000"/>
              </a:spcBef>
              <a:spcAft>
                <a:spcPts val="0"/>
              </a:spcAft>
              <a:buClr>
                <a:srgbClr val="8BC740"/>
              </a:buClr>
              <a:buSzPts val="2000"/>
              <a:buFont typeface="Noto Sans Symbols"/>
              <a:buChar char="▪"/>
            </a:pPr>
            <a:r>
              <a:rPr lang="en-US" sz="2000" b="1" dirty="0">
                <a:solidFill>
                  <a:srgbClr val="8BC740"/>
                </a:solidFill>
              </a:rPr>
              <a:t>Not covered by Medicare or Medicaid</a:t>
            </a:r>
            <a:endParaRPr sz="2000" dirty="0">
              <a:solidFill>
                <a:srgbClr val="8BC740"/>
              </a:solidFill>
              <a:latin typeface="Arial"/>
              <a:ea typeface="Arial"/>
              <a:cs typeface="Arial"/>
              <a:sym typeface="Arial"/>
            </a:endParaRPr>
          </a:p>
        </p:txBody>
      </p:sp>
      <p:sp>
        <p:nvSpPr>
          <p:cNvPr id="509" name="Google Shape;509;p20"/>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chemeClr val="lt1"/>
                </a:solidFill>
              </a:rPr>
              <a:t>The Care Partner Project ©2023</a:t>
            </a:r>
            <a:endParaRPr/>
          </a:p>
        </p:txBody>
      </p:sp>
      <p:sp>
        <p:nvSpPr>
          <p:cNvPr id="510" name="Google Shape;510;p20"/>
          <p:cNvSpPr txBox="1">
            <a:spLocks noGrp="1"/>
          </p:cNvSpPr>
          <p:nvPr>
            <p:ph type="sldNum" idx="12"/>
          </p:nvPr>
        </p:nvSpPr>
        <p:spPr>
          <a:xfrm>
            <a:off x="6714564"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20</a:t>
            </a:fld>
            <a:endParaRPr>
              <a:solidFill>
                <a:schemeClr val="lt1"/>
              </a:solidFill>
            </a:endParaRPr>
          </a:p>
        </p:txBody>
      </p:sp>
      <p:pic>
        <p:nvPicPr>
          <p:cNvPr id="511" name="Google Shape;511;p20" descr="A nurse holding an old person's hand&#10;&#10;Description automatically generated"/>
          <p:cNvPicPr preferRelativeResize="0"/>
          <p:nvPr/>
        </p:nvPicPr>
        <p:blipFill rotWithShape="1">
          <a:blip r:embed="rId3">
            <a:alphaModFix/>
          </a:blip>
          <a:srcRect/>
          <a:stretch/>
        </p:blipFill>
        <p:spPr>
          <a:xfrm>
            <a:off x="4824804" y="1255275"/>
            <a:ext cx="4023360" cy="4466608"/>
          </a:xfrm>
          <a:prstGeom prst="rect">
            <a:avLst/>
          </a:prstGeom>
          <a:noFill/>
          <a:ln>
            <a:noFill/>
          </a:ln>
        </p:spPr>
      </p:pic>
      <p:pic>
        <p:nvPicPr>
          <p:cNvPr id="512" name="Google Shape;512;p20" descr="A blue heart with black background&#10;&#10;Description automatically generated"/>
          <p:cNvPicPr preferRelativeResize="0"/>
          <p:nvPr/>
        </p:nvPicPr>
        <p:blipFill rotWithShape="1">
          <a:blip r:embed="rId4">
            <a:alphaModFix amt="50000"/>
          </a:blip>
          <a:srcRect/>
          <a:stretch/>
        </p:blipFill>
        <p:spPr>
          <a:xfrm>
            <a:off x="7370592" y="5859867"/>
            <a:ext cx="342996" cy="365125"/>
          </a:xfrm>
          <a:prstGeom prst="rect">
            <a:avLst/>
          </a:prstGeom>
          <a:noFill/>
          <a:ln>
            <a:noFill/>
          </a:ln>
          <a:effectLst>
            <a:outerShdw sx="1000" sy="1000" algn="ctr" rotWithShape="0">
              <a:srgbClr val="000000"/>
            </a:outerShdw>
          </a:effectLst>
        </p:spPr>
      </p:pic>
      <p:pic>
        <p:nvPicPr>
          <p:cNvPr id="513" name="Google Shape;513;p20" descr="A blue heart with black background&#10;&#10;Description automatically generated"/>
          <p:cNvPicPr preferRelativeResize="0"/>
          <p:nvPr/>
        </p:nvPicPr>
        <p:blipFill rotWithShape="1">
          <a:blip r:embed="rId4">
            <a:alphaModFix amt="50000"/>
          </a:blip>
          <a:srcRect/>
          <a:stretch/>
        </p:blipFill>
        <p:spPr>
          <a:xfrm>
            <a:off x="7887756" y="5867649"/>
            <a:ext cx="342996" cy="365125"/>
          </a:xfrm>
          <a:prstGeom prst="rect">
            <a:avLst/>
          </a:prstGeom>
          <a:noFill/>
          <a:ln>
            <a:noFill/>
          </a:ln>
        </p:spPr>
      </p:pic>
      <p:pic>
        <p:nvPicPr>
          <p:cNvPr id="514" name="Google Shape;514;p20" descr="A blue heart with black background&#10;&#10;Description automatically generated"/>
          <p:cNvPicPr preferRelativeResize="0"/>
          <p:nvPr/>
        </p:nvPicPr>
        <p:blipFill rotWithShape="1">
          <a:blip r:embed="rId4">
            <a:alphaModFix amt="50000"/>
          </a:blip>
          <a:srcRect/>
          <a:stretch/>
        </p:blipFill>
        <p:spPr>
          <a:xfrm>
            <a:off x="8404920" y="5867649"/>
            <a:ext cx="342996" cy="3651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21"/>
          <p:cNvSpPr/>
          <p:nvPr/>
        </p:nvSpPr>
        <p:spPr>
          <a:xfrm>
            <a:off x="0" y="0"/>
            <a:ext cx="9144000" cy="6857999"/>
          </a:xfrm>
          <a:prstGeom prst="rect">
            <a:avLst/>
          </a:prstGeom>
          <a:solidFill>
            <a:srgbClr val="3885C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21" name="Google Shape;521;p21" descr="An old person walking with a walker&#10;&#10;Description automatically generated"/>
          <p:cNvPicPr preferRelativeResize="0"/>
          <p:nvPr/>
        </p:nvPicPr>
        <p:blipFill rotWithShape="1">
          <a:blip r:embed="rId3">
            <a:alphaModFix/>
          </a:blip>
          <a:srcRect/>
          <a:stretch/>
        </p:blipFill>
        <p:spPr>
          <a:xfrm>
            <a:off x="370386" y="1279312"/>
            <a:ext cx="7194664" cy="4792304"/>
          </a:xfrm>
          <a:prstGeom prst="rect">
            <a:avLst/>
          </a:prstGeom>
          <a:noFill/>
          <a:ln>
            <a:noFill/>
          </a:ln>
        </p:spPr>
      </p:pic>
      <p:sp>
        <p:nvSpPr>
          <p:cNvPr id="522" name="Google Shape;522;p21"/>
          <p:cNvSpPr/>
          <p:nvPr/>
        </p:nvSpPr>
        <p:spPr>
          <a:xfrm>
            <a:off x="0" y="0"/>
            <a:ext cx="9144000" cy="949781"/>
          </a:xfrm>
          <a:prstGeom prst="rect">
            <a:avLst/>
          </a:prstGeom>
          <a:solidFill>
            <a:srgbClr val="0E4C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3" name="Google Shape;523;p21"/>
          <p:cNvSpPr txBox="1">
            <a:spLocks noGrp="1"/>
          </p:cNvSpPr>
          <p:nvPr>
            <p:ph type="title"/>
          </p:nvPr>
        </p:nvSpPr>
        <p:spPr>
          <a:xfrm>
            <a:off x="498474" y="134471"/>
            <a:ext cx="7556313" cy="60511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dirty="0">
                <a:solidFill>
                  <a:schemeClr val="lt1"/>
                </a:solidFill>
              </a:rPr>
              <a:t>CAROL’S </a:t>
            </a:r>
            <a:r>
              <a:rPr lang="en-US" dirty="0">
                <a:solidFill>
                  <a:schemeClr val="lt1"/>
                </a:solidFill>
                <a:latin typeface="Helvetica Neue"/>
                <a:ea typeface="Helvetica Neue"/>
                <a:cs typeface="Helvetica Neue"/>
                <a:sym typeface="Helvetica Neue"/>
              </a:rPr>
              <a:t>STORY</a:t>
            </a:r>
            <a:endParaRPr dirty="0">
              <a:solidFill>
                <a:schemeClr val="lt1"/>
              </a:solidFill>
            </a:endParaRPr>
          </a:p>
        </p:txBody>
      </p:sp>
      <p:sp>
        <p:nvSpPr>
          <p:cNvPr id="524" name="Google Shape;524;p21"/>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chemeClr val="lt1"/>
                </a:solidFill>
              </a:rPr>
              <a:t>The Care Partner Project ©2023</a:t>
            </a:r>
            <a:endParaRPr/>
          </a:p>
        </p:txBody>
      </p:sp>
      <p:sp>
        <p:nvSpPr>
          <p:cNvPr id="525" name="Google Shape;525;p21"/>
          <p:cNvSpPr txBox="1">
            <a:spLocks noGrp="1"/>
          </p:cNvSpPr>
          <p:nvPr>
            <p:ph type="sldNum" idx="12"/>
          </p:nvPr>
        </p:nvSpPr>
        <p:spPr>
          <a:xfrm>
            <a:off x="6822140"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21</a:t>
            </a:fld>
            <a:endParaRPr>
              <a:solidFill>
                <a:schemeClr val="lt1"/>
              </a:solidFill>
            </a:endParaRPr>
          </a:p>
        </p:txBody>
      </p:sp>
      <p:sp>
        <p:nvSpPr>
          <p:cNvPr id="526" name="Google Shape;526;p21"/>
          <p:cNvSpPr/>
          <p:nvPr/>
        </p:nvSpPr>
        <p:spPr>
          <a:xfrm>
            <a:off x="5680872" y="1889760"/>
            <a:ext cx="3463128" cy="3572256"/>
          </a:xfrm>
          <a:prstGeom prst="rect">
            <a:avLst/>
          </a:prstGeom>
          <a:solidFill>
            <a:schemeClr val="lt1">
              <a:alpha val="83529"/>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7" name="Google Shape;527;p21"/>
          <p:cNvSpPr txBox="1">
            <a:spLocks noGrp="1"/>
          </p:cNvSpPr>
          <p:nvPr>
            <p:ph type="body" idx="2"/>
          </p:nvPr>
        </p:nvSpPr>
        <p:spPr>
          <a:xfrm>
            <a:off x="6094390" y="2213381"/>
            <a:ext cx="2819400" cy="2847757"/>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SzPts val="1800"/>
              <a:buNone/>
            </a:pPr>
            <a:r>
              <a:rPr lang="en-US">
                <a:solidFill>
                  <a:srgbClr val="1E497D"/>
                </a:solidFill>
              </a:rPr>
              <a:t>Carol, who longed to see her mother, repeatedly fell while trying to reach the door.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p23"/>
          <p:cNvSpPr/>
          <p:nvPr/>
        </p:nvSpPr>
        <p:spPr>
          <a:xfrm>
            <a:off x="0" y="69850"/>
            <a:ext cx="9144000" cy="6788150"/>
          </a:xfrm>
          <a:prstGeom prst="rect">
            <a:avLst/>
          </a:prstGeom>
          <a:solidFill>
            <a:schemeClr val="accent1"/>
          </a:solidFill>
          <a:ln w="1270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49" name="Google Shape;549;p23"/>
          <p:cNvSpPr/>
          <p:nvPr/>
        </p:nvSpPr>
        <p:spPr>
          <a:xfrm>
            <a:off x="6541" y="-5311"/>
            <a:ext cx="9144000" cy="93901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0" name="Google Shape;550;p23"/>
          <p:cNvSpPr txBox="1">
            <a:spLocks noGrp="1"/>
          </p:cNvSpPr>
          <p:nvPr>
            <p:ph type="title"/>
          </p:nvPr>
        </p:nvSpPr>
        <p:spPr>
          <a:xfrm>
            <a:off x="410030" y="-254561"/>
            <a:ext cx="7556313" cy="874826"/>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dirty="0">
                <a:solidFill>
                  <a:schemeClr val="lt1"/>
                </a:solidFill>
                <a:latin typeface="Helvetica Neue"/>
                <a:ea typeface="Helvetica Neue"/>
                <a:cs typeface="Helvetica Neue"/>
                <a:sym typeface="Helvetica Neue"/>
              </a:rPr>
              <a:t>Long-Term Care (LTC)</a:t>
            </a:r>
            <a:endParaRPr dirty="0"/>
          </a:p>
        </p:txBody>
      </p:sp>
      <p:sp>
        <p:nvSpPr>
          <p:cNvPr id="551" name="Google Shape;551;p23"/>
          <p:cNvSpPr txBox="1">
            <a:spLocks noGrp="1"/>
          </p:cNvSpPr>
          <p:nvPr>
            <p:ph type="body" idx="1"/>
          </p:nvPr>
        </p:nvSpPr>
        <p:spPr>
          <a:xfrm>
            <a:off x="794804" y="1815471"/>
            <a:ext cx="4936603" cy="4144963"/>
          </a:xfrm>
          <a:prstGeom prst="rect">
            <a:avLst/>
          </a:prstGeom>
          <a:noFill/>
          <a:ln>
            <a:noFill/>
          </a:ln>
        </p:spPr>
        <p:txBody>
          <a:bodyPr spcFirstLastPara="1" wrap="square" lIns="91425" tIns="45700" rIns="91425" bIns="45700" anchor="t" anchorCtr="0">
            <a:noAutofit/>
          </a:bodyPr>
          <a:lstStyle/>
          <a:p>
            <a:pPr marL="228600" lvl="0" indent="-228600" algn="l" rtl="0">
              <a:spcBef>
                <a:spcPts val="0"/>
              </a:spcBef>
              <a:spcAft>
                <a:spcPts val="0"/>
              </a:spcAft>
              <a:buClr>
                <a:srgbClr val="8BC740"/>
              </a:buClr>
              <a:buSzPts val="2000"/>
              <a:buFont typeface="Noto Sans Symbols"/>
              <a:buChar char="▪"/>
            </a:pPr>
            <a:r>
              <a:rPr lang="en-US" sz="2000" u="none" strike="noStrike" dirty="0">
                <a:solidFill>
                  <a:schemeClr val="lt1"/>
                </a:solidFill>
                <a:latin typeface="Helvetica Neue"/>
                <a:ea typeface="Helvetica Neue"/>
                <a:cs typeface="Helvetica Neue"/>
                <a:sym typeface="Helvetica Neue"/>
              </a:rPr>
              <a:t>Medication therapy</a:t>
            </a:r>
            <a:endParaRPr dirty="0"/>
          </a:p>
          <a:p>
            <a:pPr marL="228600" lvl="0" indent="-228600" algn="l" rtl="0">
              <a:spcBef>
                <a:spcPts val="2000"/>
              </a:spcBef>
              <a:spcAft>
                <a:spcPts val="0"/>
              </a:spcAft>
              <a:buClr>
                <a:srgbClr val="8BC740"/>
              </a:buClr>
              <a:buSzPts val="2000"/>
              <a:buFont typeface="Noto Sans Symbols"/>
              <a:buChar char="▪"/>
            </a:pPr>
            <a:r>
              <a:rPr lang="en-US" sz="2000" dirty="0">
                <a:solidFill>
                  <a:schemeClr val="lt1"/>
                </a:solidFill>
                <a:latin typeface="Helvetica Neue"/>
                <a:ea typeface="Helvetica Neue"/>
                <a:cs typeface="Helvetica Neue"/>
                <a:sym typeface="Helvetica Neue"/>
              </a:rPr>
              <a:t>Physical therapy</a:t>
            </a:r>
            <a:r>
              <a:rPr lang="en-US" sz="2000" u="none" strike="noStrike" dirty="0">
                <a:solidFill>
                  <a:schemeClr val="lt1"/>
                </a:solidFill>
                <a:latin typeface="Helvetica Neue"/>
                <a:ea typeface="Helvetica Neue"/>
                <a:cs typeface="Helvetica Neue"/>
                <a:sym typeface="Helvetica Neue"/>
              </a:rPr>
              <a:t> </a:t>
            </a:r>
            <a:endParaRPr dirty="0"/>
          </a:p>
          <a:p>
            <a:pPr marL="228600" lvl="0" indent="-228600" algn="l" rtl="0">
              <a:spcBef>
                <a:spcPts val="2000"/>
              </a:spcBef>
              <a:spcAft>
                <a:spcPts val="0"/>
              </a:spcAft>
              <a:buClr>
                <a:srgbClr val="8BC740"/>
              </a:buClr>
              <a:buSzPts val="2000"/>
              <a:buFont typeface="Noto Sans Symbols"/>
              <a:buChar char="▪"/>
            </a:pPr>
            <a:r>
              <a:rPr lang="en-US" sz="2000" u="none" strike="noStrike" dirty="0">
                <a:solidFill>
                  <a:schemeClr val="lt1"/>
                </a:solidFill>
                <a:latin typeface="Helvetica Neue"/>
                <a:ea typeface="Helvetica Neue"/>
                <a:cs typeface="Helvetica Neue"/>
                <a:sym typeface="Helvetica Neue"/>
              </a:rPr>
              <a:t>Feeding tube</a:t>
            </a:r>
            <a:endParaRPr dirty="0"/>
          </a:p>
          <a:p>
            <a:pPr marL="228600" lvl="0" indent="-228600" algn="l" rtl="0">
              <a:spcBef>
                <a:spcPts val="2000"/>
              </a:spcBef>
              <a:spcAft>
                <a:spcPts val="0"/>
              </a:spcAft>
              <a:buClr>
                <a:srgbClr val="8BC740"/>
              </a:buClr>
              <a:buSzPts val="2000"/>
              <a:buFont typeface="Noto Sans Symbols"/>
              <a:buChar char="▪"/>
            </a:pPr>
            <a:r>
              <a:rPr lang="en-US" sz="2000" u="none" strike="noStrike" dirty="0">
                <a:solidFill>
                  <a:schemeClr val="lt1"/>
                </a:solidFill>
                <a:latin typeface="Helvetica Neue"/>
                <a:ea typeface="Helvetica Neue"/>
                <a:cs typeface="Helvetica Neue"/>
                <a:sym typeface="Helvetica Neue"/>
              </a:rPr>
              <a:t>Urinary catheter care </a:t>
            </a:r>
            <a:endParaRPr dirty="0"/>
          </a:p>
          <a:p>
            <a:pPr marL="228600" lvl="0" indent="-228600" algn="l" rtl="0">
              <a:spcBef>
                <a:spcPts val="2000"/>
              </a:spcBef>
              <a:spcAft>
                <a:spcPts val="0"/>
              </a:spcAft>
              <a:buClr>
                <a:srgbClr val="8BC740"/>
              </a:buClr>
              <a:buSzPts val="2000"/>
              <a:buFont typeface="Noto Sans Symbols"/>
              <a:buChar char="▪"/>
            </a:pPr>
            <a:r>
              <a:rPr lang="en-US" sz="2000" u="none" strike="noStrike" dirty="0">
                <a:solidFill>
                  <a:schemeClr val="lt1"/>
                </a:solidFill>
                <a:latin typeface="Helvetica Neue"/>
                <a:ea typeface="Helvetica Neue"/>
                <a:cs typeface="Helvetica Neue"/>
                <a:sym typeface="Helvetica Neue"/>
              </a:rPr>
              <a:t>Will offer or help arrange for also offer palliative or hospice care if needed</a:t>
            </a:r>
            <a:endParaRPr dirty="0"/>
          </a:p>
          <a:p>
            <a:pPr marL="228600" lvl="0" indent="-228600" algn="l" rtl="0">
              <a:spcBef>
                <a:spcPts val="2000"/>
              </a:spcBef>
              <a:spcAft>
                <a:spcPts val="0"/>
              </a:spcAft>
              <a:buClr>
                <a:srgbClr val="8BC740"/>
              </a:buClr>
              <a:buSzPts val="2000"/>
              <a:buFont typeface="Noto Sans Symbols"/>
              <a:buChar char="▪"/>
            </a:pPr>
            <a:r>
              <a:rPr lang="en-US" sz="2000" u="none" strike="noStrike" dirty="0">
                <a:solidFill>
                  <a:schemeClr val="lt1"/>
                </a:solidFill>
                <a:latin typeface="Helvetica Neue"/>
                <a:ea typeface="Helvetica Neue"/>
                <a:cs typeface="Helvetica Neue"/>
                <a:sym typeface="Helvetica Neue"/>
              </a:rPr>
              <a:t>May be covered by Medicare </a:t>
            </a:r>
            <a:br>
              <a:rPr lang="en-US" sz="2000" u="none" strike="noStrike" dirty="0">
                <a:solidFill>
                  <a:schemeClr val="lt1"/>
                </a:solidFill>
                <a:latin typeface="Helvetica Neue"/>
                <a:ea typeface="Helvetica Neue"/>
                <a:cs typeface="Helvetica Neue"/>
                <a:sym typeface="Helvetica Neue"/>
              </a:rPr>
            </a:br>
            <a:r>
              <a:rPr lang="en-US" sz="2000" u="none" strike="noStrike" dirty="0">
                <a:solidFill>
                  <a:schemeClr val="lt1"/>
                </a:solidFill>
                <a:latin typeface="Helvetica Neue"/>
                <a:ea typeface="Helvetica Neue"/>
                <a:cs typeface="Helvetica Neue"/>
                <a:sym typeface="Helvetica Neue"/>
              </a:rPr>
              <a:t>or Medicaid</a:t>
            </a:r>
          </a:p>
          <a:p>
            <a:pPr marL="228600" lvl="0" indent="-228600" algn="l" rtl="0">
              <a:spcBef>
                <a:spcPts val="2000"/>
              </a:spcBef>
              <a:spcAft>
                <a:spcPts val="0"/>
              </a:spcAft>
              <a:buClr>
                <a:srgbClr val="8BC740"/>
              </a:buClr>
              <a:buSzPts val="2000"/>
              <a:buFont typeface="Noto Sans Symbols"/>
              <a:buChar char="▪"/>
            </a:pPr>
            <a:r>
              <a:rPr lang="en-US" sz="2000" dirty="0">
                <a:solidFill>
                  <a:schemeClr val="lt1"/>
                </a:solidFill>
                <a:latin typeface="Helvetica Neue"/>
                <a:ea typeface="Helvetica Neue"/>
                <a:cs typeface="Helvetica Neue"/>
                <a:sym typeface="Helvetica Neue"/>
              </a:rPr>
              <a:t>May/may not be covered by </a:t>
            </a:r>
            <a:br>
              <a:rPr lang="en-US" sz="2000" dirty="0">
                <a:solidFill>
                  <a:schemeClr val="lt1"/>
                </a:solidFill>
                <a:latin typeface="Helvetica Neue"/>
                <a:ea typeface="Helvetica Neue"/>
                <a:cs typeface="Helvetica Neue"/>
                <a:sym typeface="Helvetica Neue"/>
              </a:rPr>
            </a:br>
            <a:r>
              <a:rPr lang="en-US" sz="2000" dirty="0">
                <a:solidFill>
                  <a:schemeClr val="lt1"/>
                </a:solidFill>
                <a:latin typeface="Helvetica Neue"/>
                <a:ea typeface="Helvetica Neue"/>
                <a:cs typeface="Helvetica Neue"/>
                <a:sym typeface="Helvetica Neue"/>
              </a:rPr>
              <a:t>Medicare Advantage – CHECK!</a:t>
            </a:r>
            <a:endParaRPr dirty="0"/>
          </a:p>
        </p:txBody>
      </p:sp>
      <p:sp>
        <p:nvSpPr>
          <p:cNvPr id="552" name="Google Shape;552;p23"/>
          <p:cNvSpPr txBox="1">
            <a:spLocks noGrp="1"/>
          </p:cNvSpPr>
          <p:nvPr>
            <p:ph type="ftr" idx="11"/>
          </p:nvPr>
        </p:nvSpPr>
        <p:spPr>
          <a:xfrm>
            <a:off x="265476" y="6498141"/>
            <a:ext cx="6122987"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chemeClr val="lt1"/>
                </a:solidFill>
              </a:rPr>
              <a:t>The Care Partner Project ©2023</a:t>
            </a:r>
            <a:endParaRPr dirty="0"/>
          </a:p>
        </p:txBody>
      </p:sp>
      <p:sp>
        <p:nvSpPr>
          <p:cNvPr id="553" name="Google Shape;553;p23"/>
          <p:cNvSpPr txBox="1">
            <a:spLocks noGrp="1"/>
          </p:cNvSpPr>
          <p:nvPr>
            <p:ph type="sldNum" idx="12"/>
          </p:nvPr>
        </p:nvSpPr>
        <p:spPr>
          <a:xfrm>
            <a:off x="6744924"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22</a:t>
            </a:fld>
            <a:endParaRPr>
              <a:solidFill>
                <a:schemeClr val="lt1"/>
              </a:solidFill>
            </a:endParaRPr>
          </a:p>
        </p:txBody>
      </p:sp>
      <p:pic>
        <p:nvPicPr>
          <p:cNvPr id="554" name="Google Shape;554;p23" descr="A nurse and a patient&#10;&#10;Description automatically generated"/>
          <p:cNvPicPr preferRelativeResize="0"/>
          <p:nvPr/>
        </p:nvPicPr>
        <p:blipFill rotWithShape="1">
          <a:blip r:embed="rId3">
            <a:alphaModFix/>
          </a:blip>
          <a:srcRect/>
          <a:stretch/>
        </p:blipFill>
        <p:spPr>
          <a:xfrm>
            <a:off x="-3419135" y="976681"/>
            <a:ext cx="3427069" cy="2271430"/>
          </a:xfrm>
          <a:prstGeom prst="rect">
            <a:avLst/>
          </a:prstGeom>
          <a:noFill/>
          <a:ln>
            <a:noFill/>
          </a:ln>
        </p:spPr>
      </p:pic>
      <p:sp>
        <p:nvSpPr>
          <p:cNvPr id="555" name="Google Shape;555;p23"/>
          <p:cNvSpPr/>
          <p:nvPr/>
        </p:nvSpPr>
        <p:spPr>
          <a:xfrm>
            <a:off x="5086089" y="5838909"/>
            <a:ext cx="4057911" cy="215410"/>
          </a:xfrm>
          <a:prstGeom prst="rect">
            <a:avLst/>
          </a:prstGeom>
          <a:solidFill>
            <a:srgbClr val="8BC7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6" name="Google Shape;556;p23"/>
          <p:cNvSpPr/>
          <p:nvPr/>
        </p:nvSpPr>
        <p:spPr>
          <a:xfrm>
            <a:off x="1" y="1088571"/>
            <a:ext cx="4713513" cy="651739"/>
          </a:xfrm>
          <a:prstGeom prst="rect">
            <a:avLst/>
          </a:prstGeom>
          <a:solidFill>
            <a:srgbClr val="8BC7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57" name="Google Shape;557;p23"/>
          <p:cNvSpPr txBox="1"/>
          <p:nvPr/>
        </p:nvSpPr>
        <p:spPr>
          <a:xfrm>
            <a:off x="-6541" y="976681"/>
            <a:ext cx="4936602" cy="110795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lt1"/>
                </a:solidFill>
                <a:latin typeface="Helvetica Neue"/>
                <a:ea typeface="Helvetica Neue"/>
                <a:cs typeface="Helvetica Neue"/>
                <a:sym typeface="Helvetica Neue"/>
              </a:rPr>
              <a:t>Rehab after surgery or </a:t>
            </a:r>
          </a:p>
          <a:p>
            <a:pPr marL="0" marR="0" lvl="0" indent="0" algn="l" rtl="0">
              <a:spcBef>
                <a:spcPts val="0"/>
              </a:spcBef>
              <a:spcAft>
                <a:spcPts val="0"/>
              </a:spcAft>
              <a:buNone/>
            </a:pPr>
            <a:r>
              <a:rPr lang="en-US" sz="2400" dirty="0">
                <a:solidFill>
                  <a:schemeClr val="lt1"/>
                </a:solidFill>
                <a:latin typeface="Helvetica Neue"/>
                <a:ea typeface="Helvetica Neue"/>
                <a:cs typeface="Helvetica Neue"/>
                <a:sym typeface="Helvetica Neue"/>
              </a:rPr>
              <a:t>care during serious, long illness</a:t>
            </a:r>
            <a:endParaRPr dirty="0"/>
          </a:p>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pic>
        <p:nvPicPr>
          <p:cNvPr id="558" name="Google Shape;558;p23"/>
          <p:cNvPicPr preferRelativeResize="0"/>
          <p:nvPr/>
        </p:nvPicPr>
        <p:blipFill rotWithShape="1">
          <a:blip r:embed="rId4">
            <a:alphaModFix/>
          </a:blip>
          <a:srcRect/>
          <a:stretch/>
        </p:blipFill>
        <p:spPr>
          <a:xfrm>
            <a:off x="5086089" y="1166719"/>
            <a:ext cx="4057911" cy="436783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26"/>
          <p:cNvSpPr txBox="1"/>
          <p:nvPr/>
        </p:nvSpPr>
        <p:spPr>
          <a:xfrm>
            <a:off x="2720051" y="1388639"/>
            <a:ext cx="5868364" cy="134405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b="1" dirty="0">
                <a:solidFill>
                  <a:schemeClr val="lt1"/>
                </a:solidFill>
                <a:latin typeface="Arial"/>
                <a:ea typeface="Arial"/>
                <a:cs typeface="Arial"/>
                <a:sym typeface="Arial"/>
              </a:rPr>
              <a:t>Call Top Prospects and </a:t>
            </a:r>
          </a:p>
          <a:p>
            <a:pPr marL="0" marR="0" lvl="0" indent="0" algn="l" rtl="0">
              <a:spcBef>
                <a:spcPts val="0"/>
              </a:spcBef>
              <a:spcAft>
                <a:spcPts val="0"/>
              </a:spcAft>
              <a:buNone/>
            </a:pPr>
            <a:r>
              <a:rPr lang="en-US" sz="4000" b="1" dirty="0">
                <a:solidFill>
                  <a:schemeClr val="lt1"/>
                </a:solidFill>
                <a:latin typeface="Arial"/>
                <a:ea typeface="Arial"/>
                <a:cs typeface="Arial"/>
                <a:sym typeface="Arial"/>
              </a:rPr>
              <a:t>Quiz Them!</a:t>
            </a:r>
            <a:endParaRPr sz="4000" dirty="0"/>
          </a:p>
        </p:txBody>
      </p:sp>
      <p:sp>
        <p:nvSpPr>
          <p:cNvPr id="586" name="Google Shape;586;p26"/>
          <p:cNvSpPr/>
          <p:nvPr/>
        </p:nvSpPr>
        <p:spPr>
          <a:xfrm>
            <a:off x="0" y="1565893"/>
            <a:ext cx="2639028" cy="365125"/>
          </a:xfrm>
          <a:prstGeom prst="rect">
            <a:avLst/>
          </a:prstGeom>
          <a:solidFill>
            <a:srgbClr val="7BB54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a:solidFill>
                  <a:schemeClr val="lt1"/>
                </a:solidFill>
                <a:latin typeface="Arial"/>
                <a:ea typeface="Arial"/>
                <a:cs typeface="Arial"/>
                <a:sym typeface="Arial"/>
              </a:rPr>
              <a:t>Step 3</a:t>
            </a:r>
            <a:endParaRPr sz="2800" b="1" dirty="0">
              <a:solidFill>
                <a:schemeClr val="lt1"/>
              </a:solidFill>
              <a:latin typeface="Arial"/>
              <a:ea typeface="Arial"/>
              <a:cs typeface="Arial"/>
              <a:sym typeface="Arial"/>
            </a:endParaRPr>
          </a:p>
        </p:txBody>
      </p:sp>
      <p:sp>
        <p:nvSpPr>
          <p:cNvPr id="587" name="Google Shape;587;p26"/>
          <p:cNvSpPr txBox="1">
            <a:spLocks noGrp="1"/>
          </p:cNvSpPr>
          <p:nvPr>
            <p:ph type="ftr" idx="11"/>
          </p:nvPr>
        </p:nvSpPr>
        <p:spPr>
          <a:xfrm>
            <a:off x="167729" y="6375448"/>
            <a:ext cx="2496530"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100">
                <a:solidFill>
                  <a:schemeClr val="lt1"/>
                </a:solidFill>
              </a:rPr>
              <a:t>The Care Partner Project ©2023</a:t>
            </a:r>
            <a:endParaRPr/>
          </a:p>
        </p:txBody>
      </p:sp>
      <p:sp>
        <p:nvSpPr>
          <p:cNvPr id="588" name="Google Shape;588;p26"/>
          <p:cNvSpPr txBox="1"/>
          <p:nvPr/>
        </p:nvSpPr>
        <p:spPr>
          <a:xfrm>
            <a:off x="6892412" y="6423025"/>
            <a:ext cx="2133600" cy="365125"/>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100">
                <a:solidFill>
                  <a:schemeClr val="lt1"/>
                </a:solidFill>
                <a:latin typeface="Arial"/>
                <a:ea typeface="Arial"/>
                <a:cs typeface="Arial"/>
                <a:sym typeface="Arial"/>
              </a:rPr>
              <a:t>23</a:t>
            </a:fld>
            <a:endParaRPr sz="1100">
              <a:solidFill>
                <a:schemeClr val="lt1"/>
              </a:solidFill>
              <a:latin typeface="Arial"/>
              <a:ea typeface="Arial"/>
              <a:cs typeface="Arial"/>
              <a:sym typeface="Arial"/>
            </a:endParaRPr>
          </a:p>
        </p:txBody>
      </p:sp>
      <p:sp>
        <p:nvSpPr>
          <p:cNvPr id="2" name="Google Shape;586;p26">
            <a:extLst>
              <a:ext uri="{FF2B5EF4-FFF2-40B4-BE49-F238E27FC236}">
                <a16:creationId xmlns:a16="http://schemas.microsoft.com/office/drawing/2014/main" id="{5BD64474-1478-D958-434F-D2D730540AD7}"/>
              </a:ext>
            </a:extLst>
          </p:cNvPr>
          <p:cNvSpPr/>
          <p:nvPr/>
        </p:nvSpPr>
        <p:spPr>
          <a:xfrm>
            <a:off x="0" y="2193137"/>
            <a:ext cx="2639028" cy="365125"/>
          </a:xfrm>
          <a:prstGeom prst="rect">
            <a:avLst/>
          </a:prstGeom>
          <a:solidFill>
            <a:srgbClr val="7BB54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pic>
        <p:nvPicPr>
          <p:cNvPr id="573" name="Google Shape;573;p25" descr="A person holding a tablet&#10;&#10;Description automatically generated"/>
          <p:cNvPicPr preferRelativeResize="0"/>
          <p:nvPr/>
        </p:nvPicPr>
        <p:blipFill rotWithShape="1">
          <a:blip r:embed="rId3">
            <a:alphaModFix/>
          </a:blip>
          <a:srcRect/>
          <a:stretch/>
        </p:blipFill>
        <p:spPr>
          <a:xfrm>
            <a:off x="1" y="28213"/>
            <a:ext cx="9143998" cy="6829787"/>
          </a:xfrm>
          <a:prstGeom prst="rect">
            <a:avLst/>
          </a:prstGeom>
          <a:noFill/>
          <a:ln>
            <a:noFill/>
          </a:ln>
        </p:spPr>
      </p:pic>
      <p:sp>
        <p:nvSpPr>
          <p:cNvPr id="574" name="Google Shape;574;p25"/>
          <p:cNvSpPr/>
          <p:nvPr/>
        </p:nvSpPr>
        <p:spPr>
          <a:xfrm>
            <a:off x="0" y="-41224"/>
            <a:ext cx="9144000" cy="840036"/>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75" name="Google Shape;575;p25"/>
          <p:cNvSpPr txBox="1">
            <a:spLocks noGrp="1"/>
          </p:cNvSpPr>
          <p:nvPr>
            <p:ph type="title"/>
          </p:nvPr>
        </p:nvSpPr>
        <p:spPr>
          <a:xfrm>
            <a:off x="68317" y="97795"/>
            <a:ext cx="9144000" cy="671681"/>
          </a:xfrm>
          <a:prstGeom prst="rect">
            <a:avLst/>
          </a:prstGeom>
          <a:noFill/>
          <a:ln>
            <a:noFill/>
          </a:ln>
        </p:spPr>
        <p:txBody>
          <a:bodyPr spcFirstLastPara="1" wrap="square" lIns="91425" tIns="45700" rIns="91425" bIns="45700" anchor="t" anchorCtr="0">
            <a:normAutofit/>
          </a:bodyPr>
          <a:lstStyle/>
          <a:p>
            <a:pPr marL="0" lvl="0" indent="0" rtl="0">
              <a:spcBef>
                <a:spcPts val="0"/>
              </a:spcBef>
              <a:spcAft>
                <a:spcPts val="0"/>
              </a:spcAft>
              <a:buNone/>
            </a:pPr>
            <a:r>
              <a:rPr lang="en-US" dirty="0">
                <a:solidFill>
                  <a:schemeClr val="lt1"/>
                </a:solidFill>
                <a:latin typeface="Helvetica Neue"/>
                <a:ea typeface="Helvetica Neue"/>
                <a:cs typeface="Helvetica Neue"/>
                <a:sym typeface="Helvetica Neue"/>
              </a:rPr>
              <a:t>Check online reviews.  “Ask around.”  Ask a nurse! </a:t>
            </a:r>
            <a:endParaRPr dirty="0"/>
          </a:p>
        </p:txBody>
      </p:sp>
      <p:sp>
        <p:nvSpPr>
          <p:cNvPr id="576" name="Google Shape;576;p25"/>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Arial"/>
                <a:ea typeface="Arial"/>
                <a:cs typeface="Arial"/>
                <a:sym typeface="Arial"/>
              </a:rPr>
              <a:t>The Care Partner Project ©2023</a:t>
            </a:r>
            <a:endParaRPr dirty="0"/>
          </a:p>
        </p:txBody>
      </p:sp>
      <p:sp>
        <p:nvSpPr>
          <p:cNvPr id="577" name="Google Shape;577;p25"/>
          <p:cNvSpPr txBox="1">
            <a:spLocks noGrp="1"/>
          </p:cNvSpPr>
          <p:nvPr>
            <p:ph type="sldNum" idx="12"/>
          </p:nvPr>
        </p:nvSpPr>
        <p:spPr>
          <a:xfrm>
            <a:off x="6774420" y="6423025"/>
            <a:ext cx="2133600"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solidFill>
                  <a:schemeClr val="lt1"/>
                </a:solidFill>
              </a:rPr>
              <a:t>24</a:t>
            </a:fld>
            <a:endParaRPr>
              <a:solidFill>
                <a:schemeClr val="lt1"/>
              </a:solidFill>
            </a:endParaRPr>
          </a:p>
        </p:txBody>
      </p:sp>
      <p:sp>
        <p:nvSpPr>
          <p:cNvPr id="578" name="Google Shape;578;p25"/>
          <p:cNvSpPr txBox="1"/>
          <p:nvPr/>
        </p:nvSpPr>
        <p:spPr>
          <a:xfrm>
            <a:off x="1616476" y="2754775"/>
            <a:ext cx="408984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79" name="Google Shape;579;p25"/>
          <p:cNvSpPr/>
          <p:nvPr/>
        </p:nvSpPr>
        <p:spPr>
          <a:xfrm>
            <a:off x="0" y="1252491"/>
            <a:ext cx="3185654" cy="2051148"/>
          </a:xfrm>
          <a:prstGeom prst="rect">
            <a:avLst/>
          </a:prstGeom>
          <a:solidFill>
            <a:srgbClr val="3885C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80" name="Google Shape;580;p25"/>
          <p:cNvSpPr txBox="1">
            <a:spLocks noGrp="1"/>
          </p:cNvSpPr>
          <p:nvPr>
            <p:ph type="body" idx="2"/>
          </p:nvPr>
        </p:nvSpPr>
        <p:spPr>
          <a:xfrm>
            <a:off x="201613" y="1330381"/>
            <a:ext cx="2926165" cy="1793725"/>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SzPts val="1800"/>
              <a:buNone/>
            </a:pPr>
            <a:r>
              <a:rPr lang="en-US" sz="2400" b="1" dirty="0">
                <a:solidFill>
                  <a:schemeClr val="lt1"/>
                </a:solidFill>
                <a:latin typeface="Helvetica Neue"/>
                <a:ea typeface="Helvetica Neue"/>
                <a:cs typeface="Helvetica Neue"/>
                <a:sym typeface="Helvetica Neue"/>
              </a:rPr>
              <a:t>It’s hard to hide </a:t>
            </a:r>
            <a:br>
              <a:rPr lang="en-US" sz="2400" b="1" dirty="0">
                <a:solidFill>
                  <a:schemeClr val="lt1"/>
                </a:solidFill>
                <a:latin typeface="Helvetica Neue"/>
                <a:ea typeface="Helvetica Neue"/>
                <a:cs typeface="Helvetica Neue"/>
                <a:sym typeface="Helvetica Neue"/>
              </a:rPr>
            </a:br>
            <a:r>
              <a:rPr lang="en-US" sz="2400" b="1" dirty="0">
                <a:solidFill>
                  <a:schemeClr val="lt1"/>
                </a:solidFill>
                <a:latin typeface="Helvetica Neue"/>
                <a:ea typeface="Helvetica Neue"/>
                <a:cs typeface="Helvetica Neue"/>
                <a:sym typeface="Helvetica Neue"/>
              </a:rPr>
              <a:t>a bad reputation these days!</a:t>
            </a:r>
          </a:p>
          <a:p>
            <a:pPr marL="0" lvl="0" indent="0" algn="l" rtl="0">
              <a:lnSpc>
                <a:spcPct val="150000"/>
              </a:lnSpc>
              <a:spcBef>
                <a:spcPts val="0"/>
              </a:spcBef>
              <a:spcAft>
                <a:spcPts val="0"/>
              </a:spcAft>
              <a:buSzPts val="1800"/>
              <a:buNone/>
            </a:pPr>
            <a:endParaRPr dirty="0"/>
          </a:p>
          <a:p>
            <a:pPr marL="0" lvl="0" indent="0" algn="l" rtl="0">
              <a:spcBef>
                <a:spcPts val="2000"/>
              </a:spcBef>
              <a:spcAft>
                <a:spcPts val="0"/>
              </a:spcAft>
              <a:buSzPts val="1800"/>
              <a:buNone/>
            </a:pP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4" name="Google Shape;594;p27"/>
          <p:cNvSpPr/>
          <p:nvPr/>
        </p:nvSpPr>
        <p:spPr>
          <a:xfrm>
            <a:off x="0" y="91336"/>
            <a:ext cx="9144000" cy="681219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95" name="Google Shape;595;p27" descr="A person talking on the phone&#10;&#10;Description automatically generated"/>
          <p:cNvPicPr preferRelativeResize="0"/>
          <p:nvPr/>
        </p:nvPicPr>
        <p:blipFill rotWithShape="1">
          <a:blip r:embed="rId3">
            <a:alphaModFix/>
          </a:blip>
          <a:srcRect r="-83"/>
          <a:stretch/>
        </p:blipFill>
        <p:spPr>
          <a:xfrm>
            <a:off x="567164" y="914266"/>
            <a:ext cx="8023122" cy="5298224"/>
          </a:xfrm>
          <a:prstGeom prst="rect">
            <a:avLst/>
          </a:prstGeom>
          <a:noFill/>
          <a:ln>
            <a:noFill/>
          </a:ln>
        </p:spPr>
      </p:pic>
      <p:sp>
        <p:nvSpPr>
          <p:cNvPr id="596" name="Google Shape;596;p27"/>
          <p:cNvSpPr txBox="1">
            <a:spLocks noGrp="1"/>
          </p:cNvSpPr>
          <p:nvPr>
            <p:ph type="ftr" idx="11"/>
          </p:nvPr>
        </p:nvSpPr>
        <p:spPr>
          <a:xfrm>
            <a:off x="167729" y="6375448"/>
            <a:ext cx="249653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chemeClr val="lt1"/>
                </a:solidFill>
              </a:rPr>
              <a:t>The Care Partner Project ©2023</a:t>
            </a:r>
            <a:endParaRPr/>
          </a:p>
        </p:txBody>
      </p:sp>
      <p:sp>
        <p:nvSpPr>
          <p:cNvPr id="597" name="Google Shape;597;p27"/>
          <p:cNvSpPr txBox="1">
            <a:spLocks noGrp="1"/>
          </p:cNvSpPr>
          <p:nvPr>
            <p:ph type="sldNum" idx="12"/>
          </p:nvPr>
        </p:nvSpPr>
        <p:spPr>
          <a:xfrm>
            <a:off x="6892412"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25</a:t>
            </a:fld>
            <a:endParaRPr>
              <a:solidFill>
                <a:schemeClr val="lt1"/>
              </a:solidFill>
            </a:endParaRPr>
          </a:p>
        </p:txBody>
      </p:sp>
      <p:sp>
        <p:nvSpPr>
          <p:cNvPr id="598" name="Google Shape;598;p27"/>
          <p:cNvSpPr txBox="1"/>
          <p:nvPr/>
        </p:nvSpPr>
        <p:spPr>
          <a:xfrm>
            <a:off x="1616476" y="2754775"/>
            <a:ext cx="408984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99" name="Google Shape;599;p27"/>
          <p:cNvSpPr/>
          <p:nvPr/>
        </p:nvSpPr>
        <p:spPr>
          <a:xfrm>
            <a:off x="0" y="-41224"/>
            <a:ext cx="9144000" cy="840036"/>
          </a:xfrm>
          <a:prstGeom prst="rect">
            <a:avLst/>
          </a:prstGeom>
          <a:solidFill>
            <a:srgbClr val="3885C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00" name="Google Shape;600;p27"/>
          <p:cNvSpPr txBox="1">
            <a:spLocks noGrp="1"/>
          </p:cNvSpPr>
          <p:nvPr>
            <p:ph type="title"/>
          </p:nvPr>
        </p:nvSpPr>
        <p:spPr>
          <a:xfrm>
            <a:off x="0" y="206790"/>
            <a:ext cx="9144000" cy="417965"/>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en-US">
                <a:solidFill>
                  <a:schemeClr val="lt1"/>
                </a:solidFill>
                <a:latin typeface="Helvetica Neue"/>
                <a:ea typeface="Helvetica Neue"/>
                <a:cs typeface="Helvetica Neue"/>
                <a:sym typeface="Helvetica Neue"/>
              </a:rPr>
              <a:t>Let your fingers do the walking – phone first! </a:t>
            </a:r>
            <a:endParaRPr/>
          </a:p>
        </p:txBody>
      </p:sp>
      <p:sp>
        <p:nvSpPr>
          <p:cNvPr id="601" name="Google Shape;601;p27"/>
          <p:cNvSpPr/>
          <p:nvPr/>
        </p:nvSpPr>
        <p:spPr>
          <a:xfrm rot="10800000">
            <a:off x="0" y="1396038"/>
            <a:ext cx="3451129" cy="3613354"/>
          </a:xfrm>
          <a:prstGeom prst="rect">
            <a:avLst/>
          </a:prstGeom>
          <a:solidFill>
            <a:srgbClr val="DAE5F1">
              <a:alpha val="8470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02" name="Google Shape;602;p27"/>
          <p:cNvSpPr txBox="1">
            <a:spLocks noGrp="1"/>
          </p:cNvSpPr>
          <p:nvPr>
            <p:ph type="body" idx="2"/>
          </p:nvPr>
        </p:nvSpPr>
        <p:spPr>
          <a:xfrm>
            <a:off x="468351" y="1673799"/>
            <a:ext cx="2982779" cy="3425358"/>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rgbClr val="8BC740"/>
              </a:buClr>
              <a:buSzPts val="2400"/>
              <a:buFont typeface="Noto Sans Symbols"/>
              <a:buChar char="▪"/>
            </a:pPr>
            <a:r>
              <a:rPr lang="en-US" dirty="0">
                <a:solidFill>
                  <a:schemeClr val="dk2"/>
                </a:solidFill>
                <a:latin typeface="Helvetica Neue"/>
                <a:ea typeface="Helvetica Neue"/>
                <a:cs typeface="Helvetica Neue"/>
                <a:sym typeface="Helvetica Neue"/>
              </a:rPr>
              <a:t>Follow your checklist</a:t>
            </a:r>
            <a:endParaRPr dirty="0"/>
          </a:p>
          <a:p>
            <a:pPr marL="342900" lvl="0" indent="-342900" algn="l" rtl="0">
              <a:spcBef>
                <a:spcPts val="2400"/>
              </a:spcBef>
              <a:spcAft>
                <a:spcPts val="0"/>
              </a:spcAft>
              <a:buClr>
                <a:srgbClr val="8BC740"/>
              </a:buClr>
              <a:buSzPts val="2400"/>
              <a:buFont typeface="Noto Sans Symbols"/>
              <a:buChar char="▪"/>
            </a:pPr>
            <a:r>
              <a:rPr lang="en-US" dirty="0">
                <a:solidFill>
                  <a:schemeClr val="dk2"/>
                </a:solidFill>
                <a:latin typeface="Helvetica Neue"/>
                <a:ea typeface="Helvetica Neue"/>
                <a:cs typeface="Helvetica Neue"/>
                <a:sym typeface="Helvetica Neue"/>
              </a:rPr>
              <a:t>Remember, they are selling! Keep pressing for answers</a:t>
            </a:r>
            <a:endParaRPr dirty="0"/>
          </a:p>
          <a:p>
            <a:pPr marL="342900" lvl="0" indent="-342900" algn="l" rtl="0">
              <a:spcBef>
                <a:spcPts val="2400"/>
              </a:spcBef>
              <a:spcAft>
                <a:spcPts val="0"/>
              </a:spcAft>
              <a:buClr>
                <a:srgbClr val="8BC740"/>
              </a:buClr>
              <a:buSzPts val="2400"/>
              <a:buFont typeface="Noto Sans Symbols"/>
              <a:buChar char="▪"/>
            </a:pPr>
            <a:r>
              <a:rPr lang="en-US" dirty="0">
                <a:solidFill>
                  <a:schemeClr val="dk2"/>
                </a:solidFill>
                <a:latin typeface="Helvetica Neue"/>
                <a:ea typeface="Helvetica Neue"/>
                <a:cs typeface="Helvetica Neue"/>
                <a:sym typeface="Helvetica Neue"/>
              </a:rPr>
              <a:t>Take notes!</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28"/>
          <p:cNvSpPr/>
          <p:nvPr/>
        </p:nvSpPr>
        <p:spPr>
          <a:xfrm>
            <a:off x="-3171" y="0"/>
            <a:ext cx="9144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09" name="Google Shape;609;p28"/>
          <p:cNvSpPr/>
          <p:nvPr/>
        </p:nvSpPr>
        <p:spPr>
          <a:xfrm>
            <a:off x="595543" y="1018572"/>
            <a:ext cx="7946573" cy="5306636"/>
          </a:xfrm>
          <a:prstGeom prst="rect">
            <a:avLst/>
          </a:prstGeom>
          <a:solidFill>
            <a:srgbClr val="DAE5F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10" name="Google Shape;610;p28"/>
          <p:cNvSpPr txBox="1">
            <a:spLocks noGrp="1"/>
          </p:cNvSpPr>
          <p:nvPr>
            <p:ph type="title"/>
          </p:nvPr>
        </p:nvSpPr>
        <p:spPr>
          <a:xfrm>
            <a:off x="747477" y="157120"/>
            <a:ext cx="8396523" cy="64153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dirty="0">
                <a:solidFill>
                  <a:schemeClr val="lt1"/>
                </a:solidFill>
                <a:latin typeface="Arial"/>
                <a:ea typeface="Arial"/>
                <a:cs typeface="Arial"/>
                <a:sym typeface="Arial"/>
              </a:rPr>
              <a:t>Your phone </a:t>
            </a:r>
            <a:r>
              <a:rPr lang="en-US" dirty="0">
                <a:solidFill>
                  <a:schemeClr val="lt1"/>
                </a:solidFill>
              </a:rPr>
              <a:t>i</a:t>
            </a:r>
            <a:r>
              <a:rPr lang="en-US" dirty="0">
                <a:solidFill>
                  <a:schemeClr val="lt1"/>
                </a:solidFill>
                <a:latin typeface="Arial"/>
                <a:ea typeface="Arial"/>
                <a:cs typeface="Arial"/>
                <a:sym typeface="Arial"/>
              </a:rPr>
              <a:t>nterview: </a:t>
            </a:r>
            <a:r>
              <a:rPr lang="en-US" b="0" dirty="0">
                <a:solidFill>
                  <a:schemeClr val="lt1"/>
                </a:solidFill>
              </a:rPr>
              <a:t>k</a:t>
            </a:r>
            <a:r>
              <a:rPr lang="en-US" b="0" dirty="0">
                <a:solidFill>
                  <a:schemeClr val="lt1"/>
                </a:solidFill>
                <a:latin typeface="Arial"/>
                <a:ea typeface="Arial"/>
                <a:cs typeface="Arial"/>
                <a:sym typeface="Arial"/>
              </a:rPr>
              <a:t>ey questions to ask </a:t>
            </a:r>
            <a:endParaRPr dirty="0"/>
          </a:p>
        </p:txBody>
      </p:sp>
      <p:sp>
        <p:nvSpPr>
          <p:cNvPr id="611" name="Google Shape;611;p28"/>
          <p:cNvSpPr txBox="1">
            <a:spLocks noGrp="1"/>
          </p:cNvSpPr>
          <p:nvPr>
            <p:ph type="ftr" idx="11"/>
          </p:nvPr>
        </p:nvSpPr>
        <p:spPr>
          <a:xfrm>
            <a:off x="182849" y="6375448"/>
            <a:ext cx="249653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chemeClr val="lt1"/>
                </a:solidFill>
              </a:rPr>
              <a:t>The Care Partner Project ©2023</a:t>
            </a:r>
            <a:endParaRPr/>
          </a:p>
        </p:txBody>
      </p:sp>
      <p:sp>
        <p:nvSpPr>
          <p:cNvPr id="612" name="Google Shape;612;p28"/>
          <p:cNvSpPr txBox="1">
            <a:spLocks noGrp="1"/>
          </p:cNvSpPr>
          <p:nvPr>
            <p:ph type="sldNum" idx="12"/>
          </p:nvPr>
        </p:nvSpPr>
        <p:spPr>
          <a:xfrm>
            <a:off x="6819419"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26</a:t>
            </a:fld>
            <a:endParaRPr>
              <a:solidFill>
                <a:schemeClr val="lt1"/>
              </a:solidFill>
            </a:endParaRPr>
          </a:p>
        </p:txBody>
      </p:sp>
      <p:sp>
        <p:nvSpPr>
          <p:cNvPr id="613" name="Google Shape;613;p28"/>
          <p:cNvSpPr txBox="1"/>
          <p:nvPr/>
        </p:nvSpPr>
        <p:spPr>
          <a:xfrm>
            <a:off x="1616476" y="2754775"/>
            <a:ext cx="408984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614" name="Google Shape;614;p28"/>
          <p:cNvSpPr txBox="1"/>
          <p:nvPr/>
        </p:nvSpPr>
        <p:spPr>
          <a:xfrm>
            <a:off x="967396" y="1364110"/>
            <a:ext cx="7020583" cy="572460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dirty="0">
                <a:solidFill>
                  <a:schemeClr val="dk1"/>
                </a:solidFill>
                <a:latin typeface="Arial"/>
                <a:ea typeface="Arial"/>
                <a:cs typeface="Arial"/>
                <a:sym typeface="Arial"/>
              </a:rPr>
              <a:t>1.  Levels of Care</a:t>
            </a:r>
            <a:endParaRPr dirty="0"/>
          </a:p>
          <a:p>
            <a:pPr marL="0" marR="0" lvl="0" indent="0" algn="l" rtl="0">
              <a:lnSpc>
                <a:spcPct val="150000"/>
              </a:lnSpc>
              <a:spcBef>
                <a:spcPts val="0"/>
              </a:spcBef>
              <a:spcAft>
                <a:spcPts val="0"/>
              </a:spcAft>
              <a:buNone/>
            </a:pPr>
            <a:r>
              <a:rPr lang="en-US" sz="2000" dirty="0">
                <a:solidFill>
                  <a:schemeClr val="dk1"/>
                </a:solidFill>
                <a:latin typeface="Arial"/>
                <a:ea typeface="Arial"/>
                <a:cs typeface="Arial"/>
                <a:sym typeface="Arial"/>
              </a:rPr>
              <a:t>2.  Licensing</a:t>
            </a:r>
            <a:endParaRPr dirty="0"/>
          </a:p>
          <a:p>
            <a:pPr marL="0" marR="0" lvl="0" indent="0" algn="l" rtl="0">
              <a:lnSpc>
                <a:spcPct val="150000"/>
              </a:lnSpc>
              <a:spcBef>
                <a:spcPts val="0"/>
              </a:spcBef>
              <a:spcAft>
                <a:spcPts val="0"/>
              </a:spcAft>
              <a:buNone/>
            </a:pPr>
            <a:r>
              <a:rPr lang="en-US" sz="2000" dirty="0">
                <a:solidFill>
                  <a:schemeClr val="dk1"/>
                </a:solidFill>
                <a:latin typeface="Arial"/>
                <a:ea typeface="Arial"/>
                <a:cs typeface="Arial"/>
                <a:sym typeface="Arial"/>
              </a:rPr>
              <a:t>3.  Staffing and credentials</a:t>
            </a:r>
            <a:endParaRPr dirty="0"/>
          </a:p>
          <a:p>
            <a:pPr marL="742950" marR="0" lvl="1" indent="-285750" algn="l" rtl="0">
              <a:lnSpc>
                <a:spcPct val="150000"/>
              </a:lnSpc>
              <a:spcBef>
                <a:spcPts val="0"/>
              </a:spcBef>
              <a:spcAft>
                <a:spcPts val="0"/>
              </a:spcAft>
              <a:buClr>
                <a:schemeClr val="dk1"/>
              </a:buClr>
              <a:buSzPts val="2000"/>
              <a:buFont typeface="Arial"/>
              <a:buChar char="•"/>
            </a:pPr>
            <a:r>
              <a:rPr lang="en-US" sz="2000" b="0" i="0" u="none" strike="noStrike" cap="none" dirty="0">
                <a:solidFill>
                  <a:schemeClr val="dk1"/>
                </a:solidFill>
                <a:latin typeface="Arial"/>
                <a:ea typeface="Arial"/>
                <a:cs typeface="Arial"/>
                <a:sym typeface="Arial"/>
              </a:rPr>
              <a:t>RNs, clinical staff</a:t>
            </a:r>
          </a:p>
          <a:p>
            <a:pPr marL="742950" marR="0" lvl="1" indent="-285750" algn="l" rtl="0">
              <a:lnSpc>
                <a:spcPct val="150000"/>
              </a:lnSpc>
              <a:spcBef>
                <a:spcPts val="0"/>
              </a:spcBef>
              <a:spcAft>
                <a:spcPts val="0"/>
              </a:spcAft>
              <a:buClr>
                <a:schemeClr val="dk1"/>
              </a:buClr>
              <a:buSzPts val="2000"/>
              <a:buFont typeface="Arial"/>
              <a:buChar char="•"/>
            </a:pPr>
            <a:r>
              <a:rPr lang="en-US" sz="2000" dirty="0">
                <a:solidFill>
                  <a:schemeClr val="dk1"/>
                </a:solidFill>
              </a:rPr>
              <a:t>Medical/doctors</a:t>
            </a:r>
          </a:p>
          <a:p>
            <a:pPr marL="742950" marR="0" lvl="1" indent="-285750" algn="l" rtl="0">
              <a:lnSpc>
                <a:spcPct val="150000"/>
              </a:lnSpc>
              <a:spcBef>
                <a:spcPts val="0"/>
              </a:spcBef>
              <a:spcAft>
                <a:spcPts val="0"/>
              </a:spcAft>
              <a:buClr>
                <a:schemeClr val="dk1"/>
              </a:buClr>
              <a:buSzPts val="2000"/>
              <a:buFont typeface="Arial"/>
              <a:buChar char="•"/>
            </a:pPr>
            <a:r>
              <a:rPr lang="en-US" sz="2000" dirty="0">
                <a:solidFill>
                  <a:schemeClr val="dk1"/>
                </a:solidFill>
              </a:rPr>
              <a:t>Geriatricians</a:t>
            </a:r>
            <a:endParaRPr dirty="0"/>
          </a:p>
          <a:p>
            <a:pPr marL="742950" marR="0" lvl="1" indent="-285750" algn="l" rtl="0">
              <a:lnSpc>
                <a:spcPct val="150000"/>
              </a:lnSpc>
              <a:spcBef>
                <a:spcPts val="0"/>
              </a:spcBef>
              <a:spcAft>
                <a:spcPts val="0"/>
              </a:spcAft>
              <a:buClr>
                <a:schemeClr val="dk1"/>
              </a:buClr>
              <a:buSzPts val="2000"/>
              <a:buFont typeface="Arial"/>
              <a:buChar char="•"/>
            </a:pPr>
            <a:r>
              <a:rPr lang="en-US" sz="2000" b="0" i="0" u="none" strike="noStrike" cap="none" dirty="0">
                <a:solidFill>
                  <a:schemeClr val="dk1"/>
                </a:solidFill>
                <a:latin typeface="Arial"/>
                <a:ea typeface="Arial"/>
                <a:cs typeface="Arial"/>
                <a:sym typeface="Arial"/>
              </a:rPr>
              <a:t>Staff-to-resident ratio</a:t>
            </a:r>
            <a:endParaRPr dirty="0"/>
          </a:p>
          <a:p>
            <a:pPr marL="742950" marR="0" lvl="1" indent="-285750" algn="l" rtl="0">
              <a:lnSpc>
                <a:spcPct val="150000"/>
              </a:lnSpc>
              <a:spcBef>
                <a:spcPts val="0"/>
              </a:spcBef>
              <a:spcAft>
                <a:spcPts val="0"/>
              </a:spcAft>
              <a:buClr>
                <a:schemeClr val="dk1"/>
              </a:buClr>
              <a:buSzPts val="2000"/>
              <a:buFont typeface="Arial"/>
              <a:buChar char="•"/>
            </a:pPr>
            <a:r>
              <a:rPr lang="en-US" sz="2000" b="0" i="0" u="none" strike="noStrike" cap="none" dirty="0">
                <a:solidFill>
                  <a:schemeClr val="dk1"/>
                </a:solidFill>
                <a:latin typeface="Arial"/>
                <a:ea typeface="Arial"/>
                <a:cs typeface="Arial"/>
                <a:sym typeface="Arial"/>
              </a:rPr>
              <a:t>Frequency of rounds</a:t>
            </a:r>
          </a:p>
          <a:p>
            <a:pPr marL="742950" indent="-285750">
              <a:lnSpc>
                <a:spcPct val="150000"/>
              </a:lnSpc>
              <a:buClr>
                <a:schemeClr val="dk1"/>
              </a:buClr>
              <a:buSzPts val="2000"/>
              <a:buFont typeface="Arial"/>
              <a:buChar char="•"/>
            </a:pPr>
            <a:r>
              <a:rPr lang="en-US" sz="2000" dirty="0">
                <a:solidFill>
                  <a:schemeClr val="dk1"/>
                </a:solidFill>
              </a:rPr>
              <a:t>Ongoing, professional</a:t>
            </a:r>
            <a:br>
              <a:rPr lang="en-US" sz="2000" dirty="0">
                <a:solidFill>
                  <a:schemeClr val="dk1"/>
                </a:solidFill>
              </a:rPr>
            </a:br>
            <a:r>
              <a:rPr lang="en-US" sz="2000" dirty="0">
                <a:solidFill>
                  <a:schemeClr val="dk1"/>
                </a:solidFill>
              </a:rPr>
              <a:t> staff training </a:t>
            </a:r>
            <a:r>
              <a:rPr lang="en-US" i="1" dirty="0">
                <a:solidFill>
                  <a:schemeClr val="dk1"/>
                </a:solidFill>
              </a:rPr>
              <a:t>(ask for</a:t>
            </a:r>
            <a:br>
              <a:rPr lang="en-US" i="1" dirty="0">
                <a:solidFill>
                  <a:schemeClr val="dk1"/>
                </a:solidFill>
              </a:rPr>
            </a:br>
            <a:r>
              <a:rPr lang="en-US" i="1" dirty="0">
                <a:solidFill>
                  <a:schemeClr val="dk1"/>
                </a:solidFill>
              </a:rPr>
              <a:t>details, e.g., Teepa Snow training)</a:t>
            </a:r>
          </a:p>
          <a:p>
            <a:pPr marL="0" marR="0" lvl="0" indent="0" algn="l" rtl="0">
              <a:spcBef>
                <a:spcPts val="0"/>
              </a:spcBef>
              <a:spcAft>
                <a:spcPts val="0"/>
              </a:spcAft>
              <a:buNone/>
            </a:pPr>
            <a:endParaRPr sz="1800" dirty="0">
              <a:solidFill>
                <a:schemeClr val="dk1"/>
              </a:solidFill>
              <a:latin typeface="Helvetica Neue"/>
              <a:ea typeface="Helvetica Neue"/>
              <a:cs typeface="Helvetica Neue"/>
              <a:sym typeface="Helvetica Neue"/>
            </a:endParaRPr>
          </a:p>
          <a:p>
            <a:pPr marL="0" marR="0" lvl="0" indent="0" algn="l" rtl="0">
              <a:spcBef>
                <a:spcPts val="0"/>
              </a:spcBef>
              <a:spcAft>
                <a:spcPts val="0"/>
              </a:spcAft>
              <a:buNone/>
            </a:pPr>
            <a:endParaRPr sz="1800" dirty="0">
              <a:solidFill>
                <a:schemeClr val="dk1"/>
              </a:solidFill>
              <a:latin typeface="Helvetica Neue"/>
              <a:ea typeface="Helvetica Neue"/>
              <a:cs typeface="Helvetica Neue"/>
              <a:sym typeface="Helvetica Neue"/>
            </a:endParaRPr>
          </a:p>
        </p:txBody>
      </p:sp>
      <p:sp>
        <p:nvSpPr>
          <p:cNvPr id="615" name="Google Shape;615;p28"/>
          <p:cNvSpPr/>
          <p:nvPr/>
        </p:nvSpPr>
        <p:spPr>
          <a:xfrm>
            <a:off x="4572000" y="1204325"/>
            <a:ext cx="4572000" cy="4873979"/>
          </a:xfrm>
          <a:prstGeom prst="rect">
            <a:avLst/>
          </a:prstGeom>
          <a:solidFill>
            <a:srgbClr val="8BC740">
              <a:alpha val="8196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16" name="Google Shape;616;p28"/>
          <p:cNvSpPr txBox="1">
            <a:spLocks noGrp="1"/>
          </p:cNvSpPr>
          <p:nvPr>
            <p:ph type="body" idx="2"/>
          </p:nvPr>
        </p:nvSpPr>
        <p:spPr>
          <a:xfrm>
            <a:off x="4945738" y="4911220"/>
            <a:ext cx="3534259" cy="264418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350"/>
              <a:buNone/>
            </a:pPr>
            <a:r>
              <a:rPr lang="en-US" sz="1800" b="1" i="1" dirty="0">
                <a:solidFill>
                  <a:srgbClr val="0E4C88"/>
                </a:solidFill>
                <a:latin typeface="Arial"/>
                <a:ea typeface="Arial"/>
                <a:cs typeface="Arial"/>
                <a:sym typeface="Arial"/>
              </a:rPr>
              <a:t>This is your first pass to weed out those </a:t>
            </a:r>
            <a:r>
              <a:rPr lang="en-US" sz="1800" b="1" i="1" dirty="0">
                <a:solidFill>
                  <a:srgbClr val="0E4C88"/>
                </a:solidFill>
              </a:rPr>
              <a:t>that</a:t>
            </a:r>
            <a:r>
              <a:rPr lang="en-US" sz="1800" b="1" i="1" dirty="0">
                <a:solidFill>
                  <a:srgbClr val="0E4C88"/>
                </a:solidFill>
                <a:latin typeface="Arial"/>
                <a:ea typeface="Arial"/>
                <a:cs typeface="Arial"/>
                <a:sym typeface="Arial"/>
              </a:rPr>
              <a:t> don’t match your needs and preferences.</a:t>
            </a:r>
            <a:endParaRPr dirty="0"/>
          </a:p>
        </p:txBody>
      </p:sp>
      <p:pic>
        <p:nvPicPr>
          <p:cNvPr id="2" name="Picture 1" descr="A person sitting at a desk with a computer&#10;&#10;Description automatically generated">
            <a:extLst>
              <a:ext uri="{FF2B5EF4-FFF2-40B4-BE49-F238E27FC236}">
                <a16:creationId xmlns:a16="http://schemas.microsoft.com/office/drawing/2014/main" id="{4E7AE3F0-2543-1B8B-A580-5CAFAD6E95DE}"/>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l="14139" r="12212"/>
          <a:stretch/>
        </p:blipFill>
        <p:spPr>
          <a:xfrm>
            <a:off x="5331688" y="1535254"/>
            <a:ext cx="2486083" cy="3268072"/>
          </a:xfrm>
          <a:prstGeom prst="rect">
            <a:avLst/>
          </a:prstGeom>
          <a:ln w="6350">
            <a:solidFill>
              <a:schemeClr val="accent1"/>
            </a:solidFill>
          </a:ln>
        </p:spPr>
      </p:pic>
    </p:spTree>
    <p:extLst>
      <p:ext uri="{BB962C8B-B14F-4D97-AF65-F5344CB8AC3E}">
        <p14:creationId xmlns:p14="http://schemas.microsoft.com/office/powerpoint/2010/main" val="3530362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8BC740"/>
        </a:solidFill>
        <a:effectLst/>
      </p:bgPr>
    </p:bg>
    <p:spTree>
      <p:nvGrpSpPr>
        <p:cNvPr id="1" name="Shape 622"/>
        <p:cNvGrpSpPr/>
        <p:nvPr/>
      </p:nvGrpSpPr>
      <p:grpSpPr>
        <a:xfrm>
          <a:off x="0" y="0"/>
          <a:ext cx="0" cy="0"/>
          <a:chOff x="0" y="0"/>
          <a:chExt cx="0" cy="0"/>
        </a:xfrm>
      </p:grpSpPr>
      <p:sp>
        <p:nvSpPr>
          <p:cNvPr id="623" name="Google Shape;623;p29"/>
          <p:cNvSpPr/>
          <p:nvPr/>
        </p:nvSpPr>
        <p:spPr>
          <a:xfrm>
            <a:off x="-3171" y="0"/>
            <a:ext cx="914400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24" name="Google Shape;624;p29"/>
          <p:cNvSpPr/>
          <p:nvPr/>
        </p:nvSpPr>
        <p:spPr>
          <a:xfrm>
            <a:off x="595543" y="1018572"/>
            <a:ext cx="7946573" cy="5306636"/>
          </a:xfrm>
          <a:prstGeom prst="rect">
            <a:avLst/>
          </a:prstGeom>
          <a:solidFill>
            <a:srgbClr val="DAE5F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25" name="Google Shape;625;p29"/>
          <p:cNvSpPr txBox="1">
            <a:spLocks noGrp="1"/>
          </p:cNvSpPr>
          <p:nvPr>
            <p:ph type="ftr" idx="11"/>
          </p:nvPr>
        </p:nvSpPr>
        <p:spPr>
          <a:xfrm>
            <a:off x="201613" y="6423025"/>
            <a:ext cx="6122987"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chemeClr val="lt1"/>
                </a:solidFill>
              </a:rPr>
              <a:t>The Care Partner Project ©2023</a:t>
            </a:r>
            <a:endParaRPr/>
          </a:p>
        </p:txBody>
      </p:sp>
      <p:sp>
        <p:nvSpPr>
          <p:cNvPr id="626" name="Google Shape;626;p29"/>
          <p:cNvSpPr txBox="1">
            <a:spLocks noGrp="1"/>
          </p:cNvSpPr>
          <p:nvPr>
            <p:ph type="sldNum" idx="12"/>
          </p:nvPr>
        </p:nvSpPr>
        <p:spPr>
          <a:xfrm>
            <a:off x="6842568"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27</a:t>
            </a:fld>
            <a:endParaRPr>
              <a:solidFill>
                <a:schemeClr val="lt1"/>
              </a:solidFill>
            </a:endParaRPr>
          </a:p>
        </p:txBody>
      </p:sp>
      <p:sp>
        <p:nvSpPr>
          <p:cNvPr id="627" name="Google Shape;627;p29"/>
          <p:cNvSpPr txBox="1"/>
          <p:nvPr/>
        </p:nvSpPr>
        <p:spPr>
          <a:xfrm>
            <a:off x="925715" y="1067753"/>
            <a:ext cx="3697208" cy="535527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800" dirty="0">
                <a:solidFill>
                  <a:schemeClr val="dk1"/>
                </a:solidFill>
                <a:latin typeface="Arial"/>
                <a:ea typeface="Arial"/>
                <a:cs typeface="Arial"/>
                <a:sym typeface="Arial"/>
              </a:rPr>
              <a:t>5.  Services</a:t>
            </a:r>
            <a:endParaRPr dirty="0"/>
          </a:p>
          <a:p>
            <a:pPr marL="742950" marR="0" lvl="1" indent="-285750" algn="l" rtl="0">
              <a:lnSpc>
                <a:spcPct val="150000"/>
              </a:lnSpc>
              <a:spcBef>
                <a:spcPts val="0"/>
              </a:spcBef>
              <a:spcAft>
                <a:spcPts val="0"/>
              </a:spcAft>
              <a:buClr>
                <a:schemeClr val="dk1"/>
              </a:buClr>
              <a:buSzPts val="1800"/>
              <a:buFont typeface="Arial"/>
              <a:buChar char="•"/>
            </a:pPr>
            <a:r>
              <a:rPr lang="en-US" sz="1800" b="0" i="0" u="none" strike="noStrike" cap="none" dirty="0">
                <a:solidFill>
                  <a:schemeClr val="dk1"/>
                </a:solidFill>
                <a:latin typeface="Arial"/>
                <a:ea typeface="Arial"/>
                <a:cs typeface="Arial"/>
                <a:sym typeface="Arial"/>
              </a:rPr>
              <a:t>Medical, dental, and physical therapy</a:t>
            </a:r>
            <a:endParaRPr dirty="0"/>
          </a:p>
          <a:p>
            <a:pPr marL="742950" marR="0" lvl="1" indent="-285750" algn="l" rtl="0">
              <a:lnSpc>
                <a:spcPct val="150000"/>
              </a:lnSpc>
              <a:spcBef>
                <a:spcPts val="0"/>
              </a:spcBef>
              <a:spcAft>
                <a:spcPts val="0"/>
              </a:spcAft>
              <a:buClr>
                <a:schemeClr val="dk1"/>
              </a:buClr>
              <a:buSzPts val="1800"/>
              <a:buFont typeface="Arial"/>
              <a:buChar char="•"/>
            </a:pPr>
            <a:r>
              <a:rPr lang="en-US" sz="1800" b="0" i="0" u="none" strike="noStrike" cap="none" dirty="0">
                <a:solidFill>
                  <a:schemeClr val="dk1"/>
                </a:solidFill>
                <a:latin typeface="Arial"/>
                <a:ea typeface="Arial"/>
                <a:cs typeface="Arial"/>
                <a:sym typeface="Arial"/>
              </a:rPr>
              <a:t>On-site medical clinic?</a:t>
            </a:r>
            <a:endParaRPr dirty="0"/>
          </a:p>
          <a:p>
            <a:pPr marL="742950" marR="0" lvl="1" indent="-285750" algn="l" rtl="0">
              <a:lnSpc>
                <a:spcPct val="150000"/>
              </a:lnSpc>
              <a:spcBef>
                <a:spcPts val="0"/>
              </a:spcBef>
              <a:spcAft>
                <a:spcPts val="0"/>
              </a:spcAft>
              <a:buClr>
                <a:schemeClr val="dk1"/>
              </a:buClr>
              <a:buSzPts val="1800"/>
              <a:buFont typeface="Arial"/>
              <a:buChar char="•"/>
            </a:pPr>
            <a:r>
              <a:rPr lang="en-US" sz="1800" b="0" i="0" u="none" strike="noStrike" cap="none" dirty="0">
                <a:solidFill>
                  <a:schemeClr val="dk1"/>
                </a:solidFill>
                <a:latin typeface="Arial"/>
                <a:ea typeface="Arial"/>
                <a:cs typeface="Arial"/>
                <a:sym typeface="Arial"/>
              </a:rPr>
              <a:t>Meals, menus</a:t>
            </a:r>
            <a:endParaRPr dirty="0"/>
          </a:p>
          <a:p>
            <a:pPr marL="0" marR="0" lvl="0" indent="0" algn="l" rtl="0">
              <a:lnSpc>
                <a:spcPct val="150000"/>
              </a:lnSpc>
              <a:spcBef>
                <a:spcPts val="0"/>
              </a:spcBef>
              <a:spcAft>
                <a:spcPts val="0"/>
              </a:spcAft>
              <a:buNone/>
            </a:pPr>
            <a:r>
              <a:rPr lang="en-US" sz="1800" dirty="0">
                <a:solidFill>
                  <a:schemeClr val="dk1"/>
                </a:solidFill>
                <a:latin typeface="Arial"/>
                <a:ea typeface="Arial"/>
                <a:cs typeface="Arial"/>
                <a:sym typeface="Arial"/>
              </a:rPr>
              <a:t>6.  Units, Sizes, Amenities</a:t>
            </a:r>
            <a:endParaRPr dirty="0"/>
          </a:p>
          <a:p>
            <a:pPr marL="742950" marR="0" lvl="1" indent="-285750" algn="l" rtl="0">
              <a:lnSpc>
                <a:spcPct val="150000"/>
              </a:lnSpc>
              <a:spcBef>
                <a:spcPts val="0"/>
              </a:spcBef>
              <a:spcAft>
                <a:spcPts val="0"/>
              </a:spcAft>
              <a:buClr>
                <a:schemeClr val="dk1"/>
              </a:buClr>
              <a:buSzPts val="1800"/>
              <a:buFont typeface="Arial"/>
              <a:buChar char="•"/>
            </a:pPr>
            <a:r>
              <a:rPr lang="en-US" sz="1800" b="0" i="0" u="none" strike="noStrike" cap="none" dirty="0">
                <a:solidFill>
                  <a:schemeClr val="dk1"/>
                </a:solidFill>
                <a:latin typeface="Arial"/>
                <a:ea typeface="Arial"/>
                <a:cs typeface="Arial"/>
                <a:sym typeface="Arial"/>
              </a:rPr>
              <a:t>Personal (hair salon, gym)</a:t>
            </a:r>
            <a:endParaRPr dirty="0"/>
          </a:p>
          <a:p>
            <a:pPr marL="742950" marR="0" lvl="1" indent="-285750" algn="l" rtl="0">
              <a:lnSpc>
                <a:spcPct val="150000"/>
              </a:lnSpc>
              <a:spcBef>
                <a:spcPts val="0"/>
              </a:spcBef>
              <a:spcAft>
                <a:spcPts val="0"/>
              </a:spcAft>
              <a:buClr>
                <a:schemeClr val="dk1"/>
              </a:buClr>
              <a:buSzPts val="1800"/>
              <a:buFont typeface="Arial"/>
              <a:buChar char="•"/>
            </a:pPr>
            <a:r>
              <a:rPr lang="en-US" sz="1800" b="0" i="0" u="none" strike="noStrike" cap="none" dirty="0">
                <a:solidFill>
                  <a:schemeClr val="dk1"/>
                </a:solidFill>
                <a:latin typeface="Arial"/>
                <a:ea typeface="Arial"/>
                <a:cs typeface="Arial"/>
                <a:sym typeface="Arial"/>
              </a:rPr>
              <a:t>Activities (type, frequency)</a:t>
            </a:r>
          </a:p>
          <a:p>
            <a:pPr marL="742950" marR="0" lvl="1" indent="-285750" algn="l" rtl="0">
              <a:lnSpc>
                <a:spcPct val="150000"/>
              </a:lnSpc>
              <a:spcBef>
                <a:spcPts val="0"/>
              </a:spcBef>
              <a:spcAft>
                <a:spcPts val="0"/>
              </a:spcAft>
              <a:buClr>
                <a:schemeClr val="dk1"/>
              </a:buClr>
              <a:buSzPts val="1800"/>
              <a:buFont typeface="Arial"/>
              <a:buChar char="•"/>
            </a:pPr>
            <a:r>
              <a:rPr lang="en-US" sz="1800" dirty="0">
                <a:solidFill>
                  <a:schemeClr val="dk1"/>
                </a:solidFill>
              </a:rPr>
              <a:t>Transportation for shopping, appointments</a:t>
            </a:r>
            <a:endParaRPr dirty="0"/>
          </a:p>
          <a:p>
            <a:pPr marL="342900" marR="0" lvl="0" indent="-342900" algn="l" rtl="0">
              <a:lnSpc>
                <a:spcPct val="150000"/>
              </a:lnSpc>
              <a:spcBef>
                <a:spcPts val="0"/>
              </a:spcBef>
              <a:spcAft>
                <a:spcPts val="0"/>
              </a:spcAft>
              <a:buAutoNum type="arabicPeriod" startAt="7"/>
            </a:pPr>
            <a:r>
              <a:rPr lang="en-US" sz="1800" dirty="0">
                <a:solidFill>
                  <a:schemeClr val="dk1"/>
                </a:solidFill>
                <a:latin typeface="Arial"/>
                <a:ea typeface="Arial"/>
                <a:cs typeface="Arial"/>
                <a:sym typeface="Arial"/>
              </a:rPr>
              <a:t>Costs and Contracts</a:t>
            </a:r>
          </a:p>
          <a:p>
            <a:pPr marL="342900" marR="0" lvl="0" indent="-342900" algn="l" rtl="0">
              <a:lnSpc>
                <a:spcPct val="150000"/>
              </a:lnSpc>
              <a:spcBef>
                <a:spcPts val="0"/>
              </a:spcBef>
              <a:spcAft>
                <a:spcPts val="0"/>
              </a:spcAft>
              <a:buAutoNum type="arabicPeriod" startAt="7"/>
            </a:pPr>
            <a:r>
              <a:rPr lang="en-US" sz="1800" dirty="0">
                <a:solidFill>
                  <a:schemeClr val="dk1"/>
                </a:solidFill>
              </a:rPr>
              <a:t>Availability, waiting lists?</a:t>
            </a:r>
            <a:endParaRPr dirty="0"/>
          </a:p>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sp>
        <p:nvSpPr>
          <p:cNvPr id="628" name="Google Shape;628;p29"/>
          <p:cNvSpPr txBox="1">
            <a:spLocks noGrp="1"/>
          </p:cNvSpPr>
          <p:nvPr>
            <p:ph type="title"/>
          </p:nvPr>
        </p:nvSpPr>
        <p:spPr>
          <a:xfrm>
            <a:off x="744306" y="177778"/>
            <a:ext cx="8396523" cy="64153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dirty="0">
                <a:solidFill>
                  <a:schemeClr val="lt1"/>
                </a:solidFill>
                <a:latin typeface="Arial"/>
                <a:ea typeface="Arial"/>
                <a:cs typeface="Arial"/>
                <a:sym typeface="Arial"/>
              </a:rPr>
              <a:t>Your phone </a:t>
            </a:r>
            <a:r>
              <a:rPr lang="en-US" dirty="0">
                <a:solidFill>
                  <a:schemeClr val="lt1"/>
                </a:solidFill>
              </a:rPr>
              <a:t>i</a:t>
            </a:r>
            <a:r>
              <a:rPr lang="en-US" dirty="0">
                <a:solidFill>
                  <a:schemeClr val="lt1"/>
                </a:solidFill>
                <a:latin typeface="Arial"/>
                <a:ea typeface="Arial"/>
                <a:cs typeface="Arial"/>
                <a:sym typeface="Arial"/>
              </a:rPr>
              <a:t>nterview: </a:t>
            </a:r>
            <a:r>
              <a:rPr lang="en-US" b="0" dirty="0">
                <a:solidFill>
                  <a:schemeClr val="lt1"/>
                </a:solidFill>
              </a:rPr>
              <a:t>k</a:t>
            </a:r>
            <a:r>
              <a:rPr lang="en-US" b="0" dirty="0">
                <a:solidFill>
                  <a:schemeClr val="lt1"/>
                </a:solidFill>
                <a:latin typeface="Arial"/>
                <a:ea typeface="Arial"/>
                <a:cs typeface="Arial"/>
                <a:sym typeface="Arial"/>
              </a:rPr>
              <a:t>ey </a:t>
            </a:r>
            <a:r>
              <a:rPr lang="en-US" b="0" dirty="0">
                <a:solidFill>
                  <a:schemeClr val="lt1"/>
                </a:solidFill>
              </a:rPr>
              <a:t>q</a:t>
            </a:r>
            <a:r>
              <a:rPr lang="en-US" b="0" dirty="0">
                <a:solidFill>
                  <a:schemeClr val="lt1"/>
                </a:solidFill>
                <a:latin typeface="Arial"/>
                <a:ea typeface="Arial"/>
                <a:cs typeface="Arial"/>
                <a:sym typeface="Arial"/>
              </a:rPr>
              <a:t>uestions to ask </a:t>
            </a:r>
            <a:endParaRPr dirty="0"/>
          </a:p>
        </p:txBody>
      </p:sp>
      <p:pic>
        <p:nvPicPr>
          <p:cNvPr id="629" name="Google Shape;629;p29" descr="A medical care checklist with blue text&#10;&#10;Description automatically generated"/>
          <p:cNvPicPr preferRelativeResize="0"/>
          <p:nvPr/>
        </p:nvPicPr>
        <p:blipFill rotWithShape="1">
          <a:blip r:embed="rId3">
            <a:alphaModFix/>
          </a:blip>
          <a:srcRect/>
          <a:stretch/>
        </p:blipFill>
        <p:spPr>
          <a:xfrm rot="464067">
            <a:off x="5539543" y="1696177"/>
            <a:ext cx="2894333" cy="3745607"/>
          </a:xfrm>
          <a:prstGeom prst="rect">
            <a:avLst/>
          </a:prstGeom>
          <a:noFill/>
          <a:ln>
            <a:noFill/>
          </a:ln>
          <a:effectLst>
            <a:outerShdw blurRad="139700" dist="38100" dir="2700000" algn="tl" rotWithShape="0">
              <a:srgbClr val="A5A5A5">
                <a:alpha val="60000"/>
              </a:srgbClr>
            </a:outerShdw>
          </a:effectLst>
        </p:spPr>
      </p:pic>
      <p:pic>
        <p:nvPicPr>
          <p:cNvPr id="630" name="Google Shape;630;p29" descr="A close-up of a checklist&#10;&#10;Description automatically generated"/>
          <p:cNvPicPr preferRelativeResize="0"/>
          <p:nvPr/>
        </p:nvPicPr>
        <p:blipFill rotWithShape="1">
          <a:blip r:embed="rId4">
            <a:alphaModFix/>
          </a:blip>
          <a:srcRect/>
          <a:stretch/>
        </p:blipFill>
        <p:spPr>
          <a:xfrm rot="301215">
            <a:off x="5040241" y="1317090"/>
            <a:ext cx="2894333" cy="3745607"/>
          </a:xfrm>
          <a:prstGeom prst="rect">
            <a:avLst/>
          </a:prstGeom>
          <a:noFill/>
          <a:ln>
            <a:noFill/>
          </a:ln>
          <a:effectLst>
            <a:outerShdw blurRad="139700" dist="38100" dir="2700000" algn="tl" rotWithShape="0">
              <a:srgbClr val="A5A5A5">
                <a:alpha val="60000"/>
              </a:srgbClr>
            </a:outerShdw>
          </a:effectLst>
        </p:spPr>
      </p:pic>
      <p:pic>
        <p:nvPicPr>
          <p:cNvPr id="631" name="Google Shape;631;p29" descr="A close-up of a medical survey&#10;&#10;Description automatically generated"/>
          <p:cNvPicPr preferRelativeResize="0"/>
          <p:nvPr/>
        </p:nvPicPr>
        <p:blipFill rotWithShape="1">
          <a:blip r:embed="rId5">
            <a:alphaModFix/>
          </a:blip>
          <a:srcRect/>
          <a:stretch/>
        </p:blipFill>
        <p:spPr>
          <a:xfrm>
            <a:off x="4695899" y="1735724"/>
            <a:ext cx="2894333" cy="3745607"/>
          </a:xfrm>
          <a:prstGeom prst="rect">
            <a:avLst/>
          </a:prstGeom>
          <a:noFill/>
          <a:ln>
            <a:noFill/>
          </a:ln>
          <a:effectLst>
            <a:outerShdw blurRad="149662" dist="38100" dir="2700000" algn="tl" rotWithShape="0">
              <a:srgbClr val="A5A5A5">
                <a:alpha val="60000"/>
              </a:srgbClr>
            </a:outerShdw>
          </a:effectLst>
        </p:spPr>
      </p:pic>
      <p:sp>
        <p:nvSpPr>
          <p:cNvPr id="632" name="Google Shape;632;p29"/>
          <p:cNvSpPr/>
          <p:nvPr/>
        </p:nvSpPr>
        <p:spPr>
          <a:xfrm>
            <a:off x="5070329" y="4790721"/>
            <a:ext cx="4070500" cy="1070911"/>
          </a:xfrm>
          <a:prstGeom prst="rect">
            <a:avLst/>
          </a:prstGeom>
          <a:solidFill>
            <a:srgbClr val="8BC7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33" name="Google Shape;633;p29"/>
          <p:cNvSpPr txBox="1"/>
          <p:nvPr/>
        </p:nvSpPr>
        <p:spPr>
          <a:xfrm>
            <a:off x="5357750" y="4824464"/>
            <a:ext cx="3356658" cy="87164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800" b="1" i="1">
                <a:solidFill>
                  <a:schemeClr val="lt1"/>
                </a:solidFill>
                <a:latin typeface="Arial"/>
                <a:ea typeface="Arial"/>
                <a:cs typeface="Arial"/>
                <a:sym typeface="Arial"/>
              </a:rPr>
              <a:t>Download our FREE phone interview checklist!</a:t>
            </a:r>
            <a:endParaRPr sz="1800">
              <a:solidFill>
                <a:schemeClr val="dk1"/>
              </a:solidFill>
              <a:latin typeface="Arial"/>
              <a:ea typeface="Arial"/>
              <a:cs typeface="Arial"/>
              <a:sym typeface="Arial"/>
            </a:endParaRPr>
          </a:p>
        </p:txBody>
      </p:sp>
    </p:spTree>
    <p:extLst>
      <p:ext uri="{BB962C8B-B14F-4D97-AF65-F5344CB8AC3E}">
        <p14:creationId xmlns:p14="http://schemas.microsoft.com/office/powerpoint/2010/main" val="23926361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p30"/>
          <p:cNvSpPr/>
          <p:nvPr/>
        </p:nvSpPr>
        <p:spPr>
          <a:xfrm>
            <a:off x="0" y="1689905"/>
            <a:ext cx="9144000" cy="5168096"/>
          </a:xfrm>
          <a:prstGeom prst="rect">
            <a:avLst/>
          </a:prstGeom>
          <a:solidFill>
            <a:srgbClr val="DAE5F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40" name="Google Shape;640;p30"/>
          <p:cNvSpPr txBox="1">
            <a:spLocks noGrp="1"/>
          </p:cNvSpPr>
          <p:nvPr>
            <p:ph type="title"/>
          </p:nvPr>
        </p:nvSpPr>
        <p:spPr>
          <a:xfrm>
            <a:off x="3032568" y="116042"/>
            <a:ext cx="3639550" cy="70306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sz="3200">
                <a:solidFill>
                  <a:srgbClr val="E6012E"/>
                </a:solidFill>
              </a:rPr>
              <a:t>RED FLAGS </a:t>
            </a:r>
            <a:endParaRPr/>
          </a:p>
        </p:txBody>
      </p:sp>
      <p:sp>
        <p:nvSpPr>
          <p:cNvPr id="641" name="Google Shape;641;p30"/>
          <p:cNvSpPr txBox="1">
            <a:spLocks noGrp="1"/>
          </p:cNvSpPr>
          <p:nvPr>
            <p:ph type="body" idx="2"/>
          </p:nvPr>
        </p:nvSpPr>
        <p:spPr>
          <a:xfrm>
            <a:off x="3032568" y="739522"/>
            <a:ext cx="5564868" cy="774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US">
                <a:solidFill>
                  <a:srgbClr val="595959"/>
                </a:solidFill>
              </a:rPr>
              <a:t>Not necessarily “deal breakers,” </a:t>
            </a:r>
            <a:br>
              <a:rPr lang="en-US">
                <a:solidFill>
                  <a:srgbClr val="595959"/>
                </a:solidFill>
              </a:rPr>
            </a:br>
            <a:r>
              <a:rPr lang="en-US">
                <a:solidFill>
                  <a:srgbClr val="595959"/>
                </a:solidFill>
              </a:rPr>
              <a:t>but good details to sweat</a:t>
            </a:r>
            <a:endParaRPr/>
          </a:p>
        </p:txBody>
      </p:sp>
      <p:sp>
        <p:nvSpPr>
          <p:cNvPr id="642" name="Google Shape;642;p30"/>
          <p:cNvSpPr txBox="1">
            <a:spLocks noGrp="1"/>
          </p:cNvSpPr>
          <p:nvPr>
            <p:ph type="ftr" idx="11"/>
          </p:nvPr>
        </p:nvSpPr>
        <p:spPr>
          <a:xfrm>
            <a:off x="148125" y="6375448"/>
            <a:ext cx="249653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The Care Partner Project ©2023</a:t>
            </a:r>
            <a:endParaRPr/>
          </a:p>
        </p:txBody>
      </p:sp>
      <p:sp>
        <p:nvSpPr>
          <p:cNvPr id="643" name="Google Shape;643;p30"/>
          <p:cNvSpPr txBox="1">
            <a:spLocks noGrp="1"/>
          </p:cNvSpPr>
          <p:nvPr>
            <p:ph type="sldNum" idx="12"/>
          </p:nvPr>
        </p:nvSpPr>
        <p:spPr>
          <a:xfrm>
            <a:off x="6830993"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28</a:t>
            </a:fld>
            <a:endParaRPr/>
          </a:p>
        </p:txBody>
      </p:sp>
      <p:sp>
        <p:nvSpPr>
          <p:cNvPr id="644" name="Google Shape;644;p30"/>
          <p:cNvSpPr txBox="1"/>
          <p:nvPr/>
        </p:nvSpPr>
        <p:spPr>
          <a:xfrm>
            <a:off x="1616476" y="2754775"/>
            <a:ext cx="408984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645" name="Google Shape;645;p30"/>
          <p:cNvSpPr txBox="1"/>
          <p:nvPr/>
        </p:nvSpPr>
        <p:spPr>
          <a:xfrm>
            <a:off x="498806" y="1710200"/>
            <a:ext cx="8465787" cy="433960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000" b="1" i="0" u="none" strike="noStrike" dirty="0">
                <a:solidFill>
                  <a:srgbClr val="E6012E"/>
                </a:solidFill>
                <a:latin typeface="Arial"/>
                <a:ea typeface="Arial"/>
                <a:cs typeface="Arial"/>
                <a:sym typeface="Arial"/>
              </a:rPr>
              <a:t>Possible signs of poor quality, risky care, &amp; other concerns…</a:t>
            </a:r>
            <a:endParaRPr dirty="0"/>
          </a:p>
          <a:p>
            <a:pPr marL="285750" marR="0" lvl="0" indent="-285750" algn="l" rtl="0">
              <a:lnSpc>
                <a:spcPct val="150000"/>
              </a:lnSpc>
              <a:spcBef>
                <a:spcPts val="600"/>
              </a:spcBef>
              <a:spcAft>
                <a:spcPts val="0"/>
              </a:spcAft>
              <a:buClr>
                <a:srgbClr val="FF0000"/>
              </a:buClr>
              <a:buSzPts val="1800"/>
              <a:buFont typeface="Noto Sans Symbols"/>
              <a:buChar char="▪"/>
            </a:pPr>
            <a:r>
              <a:rPr lang="en-US" sz="1800" b="0" i="0" u="none" strike="noStrike" dirty="0">
                <a:solidFill>
                  <a:srgbClr val="000000"/>
                </a:solidFill>
                <a:latin typeface="Arial"/>
                <a:ea typeface="Arial"/>
                <a:cs typeface="Arial"/>
                <a:sym typeface="Arial"/>
              </a:rPr>
              <a:t>Pressure for you to come in for a visit instead of spending time with you on the phone/short answers/person doesn’t know answers/won’t refer you to others</a:t>
            </a:r>
            <a:endParaRPr sz="1800" b="0" i="0" u="none" strike="noStrike" dirty="0">
              <a:solidFill>
                <a:srgbClr val="E21B0D"/>
              </a:solidFill>
              <a:latin typeface="Arial"/>
              <a:ea typeface="Arial"/>
              <a:cs typeface="Arial"/>
              <a:sym typeface="Arial"/>
            </a:endParaRPr>
          </a:p>
          <a:p>
            <a:pPr marL="285750" marR="0" lvl="0" indent="-285750" algn="l" rtl="0">
              <a:lnSpc>
                <a:spcPct val="150000"/>
              </a:lnSpc>
              <a:spcBef>
                <a:spcPts val="600"/>
              </a:spcBef>
              <a:spcAft>
                <a:spcPts val="0"/>
              </a:spcAft>
              <a:buClr>
                <a:srgbClr val="FF0000"/>
              </a:buClr>
              <a:buSzPts val="1800"/>
              <a:buFont typeface="Noto Sans Symbols"/>
              <a:buChar char="▪"/>
            </a:pPr>
            <a:r>
              <a:rPr lang="en-US" sz="1800" b="0" i="0" u="none" strike="noStrike" dirty="0">
                <a:solidFill>
                  <a:srgbClr val="000000"/>
                </a:solidFill>
                <a:latin typeface="Arial"/>
                <a:ea typeface="Arial"/>
                <a:cs typeface="Arial"/>
                <a:sym typeface="Arial"/>
              </a:rPr>
              <a:t>Unsafe staffing ratios (no </a:t>
            </a:r>
            <a:r>
              <a:rPr lang="en-US" sz="1800" dirty="0"/>
              <a:t>hard/fast ratio: </a:t>
            </a:r>
            <a:r>
              <a:rPr lang="en-US" sz="1800" b="0" i="0" u="none" strike="noStrike" dirty="0">
                <a:solidFill>
                  <a:srgbClr val="000000"/>
                </a:solidFill>
                <a:latin typeface="Arial"/>
                <a:ea typeface="Arial"/>
                <a:cs typeface="Arial"/>
                <a:sym typeface="Arial"/>
              </a:rPr>
              <a:t>compare answers across all options Inadequate licensing, no commitment to ongoing training for staff</a:t>
            </a:r>
            <a:endParaRPr sz="1800" b="0" i="0" u="none" strike="noStrike" dirty="0">
              <a:solidFill>
                <a:srgbClr val="E21B0D"/>
              </a:solidFill>
              <a:latin typeface="Arial"/>
              <a:ea typeface="Arial"/>
              <a:cs typeface="Arial"/>
              <a:sym typeface="Arial"/>
            </a:endParaRPr>
          </a:p>
          <a:p>
            <a:pPr marL="285750" marR="0" lvl="0" indent="-285750" algn="l" rtl="0">
              <a:lnSpc>
                <a:spcPct val="150000"/>
              </a:lnSpc>
              <a:spcBef>
                <a:spcPts val="600"/>
              </a:spcBef>
              <a:spcAft>
                <a:spcPts val="0"/>
              </a:spcAft>
              <a:buClr>
                <a:srgbClr val="FF0000"/>
              </a:buClr>
              <a:buSzPts val="1800"/>
              <a:buFont typeface="Noto Sans Symbols"/>
              <a:buChar char="▪"/>
            </a:pPr>
            <a:r>
              <a:rPr lang="en-US" sz="1800" b="0" i="0" u="none" strike="noStrike" dirty="0">
                <a:solidFill>
                  <a:srgbClr val="000000"/>
                </a:solidFill>
                <a:latin typeface="Arial"/>
                <a:ea typeface="Arial"/>
                <a:cs typeface="Arial"/>
                <a:sym typeface="Arial"/>
              </a:rPr>
              <a:t>Lack of Registered Nurses, doctors, geriatricians, regular staff training </a:t>
            </a:r>
            <a:endParaRPr sz="1800" b="0" i="0" u="none" strike="noStrike" dirty="0">
              <a:solidFill>
                <a:srgbClr val="E21B0D"/>
              </a:solidFill>
              <a:latin typeface="Arial"/>
              <a:ea typeface="Arial"/>
              <a:cs typeface="Arial"/>
              <a:sym typeface="Arial"/>
            </a:endParaRPr>
          </a:p>
          <a:p>
            <a:pPr marL="285750" marR="0" lvl="0" indent="-285750" algn="l" rtl="0">
              <a:lnSpc>
                <a:spcPct val="150000"/>
              </a:lnSpc>
              <a:spcBef>
                <a:spcPts val="600"/>
              </a:spcBef>
              <a:spcAft>
                <a:spcPts val="0"/>
              </a:spcAft>
              <a:buClr>
                <a:srgbClr val="FF0000"/>
              </a:buClr>
              <a:buSzPts val="1800"/>
              <a:buFont typeface="Noto Sans Symbols"/>
              <a:buChar char="▪"/>
            </a:pPr>
            <a:r>
              <a:rPr lang="en-US" sz="1800" b="0" i="0" u="none" strike="noStrike" dirty="0">
                <a:solidFill>
                  <a:srgbClr val="000000"/>
                </a:solidFill>
                <a:latin typeface="Arial"/>
                <a:ea typeface="Arial"/>
                <a:cs typeface="Arial"/>
                <a:sym typeface="Arial"/>
              </a:rPr>
              <a:t>High staff turnover (“ask around” among friends, neighbors, others)</a:t>
            </a:r>
            <a:endParaRPr sz="1800" b="0" i="0" u="none" strike="noStrike" dirty="0">
              <a:solidFill>
                <a:srgbClr val="E21B0D"/>
              </a:solidFill>
              <a:latin typeface="Arial"/>
              <a:ea typeface="Arial"/>
              <a:cs typeface="Arial"/>
              <a:sym typeface="Arial"/>
            </a:endParaRPr>
          </a:p>
          <a:p>
            <a:pPr marL="285750" marR="0" lvl="0" indent="-285750" algn="l" rtl="0">
              <a:lnSpc>
                <a:spcPct val="150000"/>
              </a:lnSpc>
              <a:spcBef>
                <a:spcPts val="600"/>
              </a:spcBef>
              <a:spcAft>
                <a:spcPts val="0"/>
              </a:spcAft>
              <a:buClr>
                <a:srgbClr val="FF0000"/>
              </a:buClr>
              <a:buSzPts val="1800"/>
              <a:buFont typeface="Noto Sans Symbols"/>
              <a:buChar char="▪"/>
            </a:pPr>
            <a:r>
              <a:rPr lang="en-US" sz="1800" b="0" i="0" u="none" strike="noStrike" dirty="0">
                <a:solidFill>
                  <a:srgbClr val="000000"/>
                </a:solidFill>
                <a:latin typeface="Arial"/>
                <a:ea typeface="Arial"/>
                <a:cs typeface="Arial"/>
                <a:sym typeface="Arial"/>
              </a:rPr>
              <a:t>Poor supervision (no/infrequent rounding by senior administration) Ask around!</a:t>
            </a:r>
          </a:p>
          <a:p>
            <a:pPr marL="285750" marR="0" lvl="0" indent="-285750" algn="l" rtl="0">
              <a:lnSpc>
                <a:spcPct val="150000"/>
              </a:lnSpc>
              <a:spcBef>
                <a:spcPts val="600"/>
              </a:spcBef>
              <a:spcAft>
                <a:spcPts val="0"/>
              </a:spcAft>
              <a:buClr>
                <a:srgbClr val="FF0000"/>
              </a:buClr>
              <a:buSzPts val="1800"/>
              <a:buFont typeface="Noto Sans Symbols"/>
              <a:buChar char="▪"/>
            </a:pPr>
            <a:r>
              <a:rPr lang="en-US" sz="1800" dirty="0"/>
              <a:t>Poor reputation, “horror stories” when you ask around </a:t>
            </a:r>
            <a:endParaRPr sz="1800" b="0" i="0" u="none" strike="noStrike" dirty="0">
              <a:solidFill>
                <a:srgbClr val="E21B0D"/>
              </a:solidFill>
              <a:latin typeface="Arial"/>
              <a:ea typeface="Arial"/>
              <a:cs typeface="Arial"/>
              <a:sym typeface="Arial"/>
            </a:endParaRPr>
          </a:p>
        </p:txBody>
      </p:sp>
      <p:pic>
        <p:nvPicPr>
          <p:cNvPr id="646" name="Google Shape;646;p30" descr="A red flag on a stick&#10;&#10;Description automatically generated"/>
          <p:cNvPicPr preferRelativeResize="0"/>
          <p:nvPr/>
        </p:nvPicPr>
        <p:blipFill rotWithShape="1">
          <a:blip r:embed="rId3">
            <a:alphaModFix/>
          </a:blip>
          <a:srcRect/>
          <a:stretch/>
        </p:blipFill>
        <p:spPr>
          <a:xfrm rot="-1078138">
            <a:off x="1675485" y="369781"/>
            <a:ext cx="1333987" cy="133398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p31"/>
          <p:cNvSpPr/>
          <p:nvPr/>
        </p:nvSpPr>
        <p:spPr>
          <a:xfrm>
            <a:off x="0" y="0"/>
            <a:ext cx="9144000" cy="6858000"/>
          </a:xfrm>
          <a:prstGeom prst="rect">
            <a:avLst/>
          </a:prstGeom>
          <a:gradFill>
            <a:gsLst>
              <a:gs pos="0">
                <a:schemeClr val="dk2"/>
              </a:gs>
              <a:gs pos="18000">
                <a:schemeClr val="dk2"/>
              </a:gs>
              <a:gs pos="100000">
                <a:schemeClr val="accent1"/>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652" name="Google Shape;652;p31" descr="A pair of hands with a heart in the shape of a heart&#10;&#10;Description automatically generated"/>
          <p:cNvPicPr preferRelativeResize="0"/>
          <p:nvPr/>
        </p:nvPicPr>
        <p:blipFill rotWithShape="1">
          <a:blip r:embed="rId3">
            <a:alphaModFix amt="5000"/>
          </a:blip>
          <a:srcRect/>
          <a:stretch/>
        </p:blipFill>
        <p:spPr>
          <a:xfrm>
            <a:off x="-2706002" y="682907"/>
            <a:ext cx="11850003" cy="6175094"/>
          </a:xfrm>
          <a:prstGeom prst="rect">
            <a:avLst/>
          </a:prstGeom>
          <a:noFill/>
          <a:ln>
            <a:noFill/>
          </a:ln>
        </p:spPr>
      </p:pic>
      <p:sp>
        <p:nvSpPr>
          <p:cNvPr id="653" name="Google Shape;653;p31"/>
          <p:cNvSpPr txBox="1">
            <a:spLocks noGrp="1"/>
          </p:cNvSpPr>
          <p:nvPr>
            <p:ph type="ftr" idx="11"/>
          </p:nvPr>
        </p:nvSpPr>
        <p:spPr>
          <a:xfrm>
            <a:off x="143738" y="6423025"/>
            <a:ext cx="6122987"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chemeClr val="lt1"/>
                </a:solidFill>
              </a:rPr>
              <a:t>The Care Partner Project ©2023</a:t>
            </a:r>
            <a:endParaRPr/>
          </a:p>
        </p:txBody>
      </p:sp>
      <p:sp>
        <p:nvSpPr>
          <p:cNvPr id="654" name="Google Shape;654;p31"/>
          <p:cNvSpPr txBox="1">
            <a:spLocks noGrp="1"/>
          </p:cNvSpPr>
          <p:nvPr>
            <p:ph type="sldNum" idx="12"/>
          </p:nvPr>
        </p:nvSpPr>
        <p:spPr>
          <a:xfrm>
            <a:off x="6842571"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29</a:t>
            </a:fld>
            <a:endParaRPr>
              <a:solidFill>
                <a:schemeClr val="lt1"/>
              </a:solidFill>
            </a:endParaRPr>
          </a:p>
        </p:txBody>
      </p:sp>
      <p:sp>
        <p:nvSpPr>
          <p:cNvPr id="655" name="Google Shape;655;p31"/>
          <p:cNvSpPr txBox="1"/>
          <p:nvPr/>
        </p:nvSpPr>
        <p:spPr>
          <a:xfrm>
            <a:off x="4712829" y="1388639"/>
            <a:ext cx="3875586" cy="671975"/>
          </a:xfrm>
          <a:prstGeom prst="rect">
            <a:avLst/>
          </a:prstGeom>
          <a:noFill/>
          <a:ln>
            <a:noFill/>
          </a:ln>
        </p:spPr>
        <p:txBody>
          <a:bodyPr spcFirstLastPara="1" wrap="square" lIns="91425" tIns="45700" rIns="91425" bIns="45700" anchor="t" anchorCtr="0">
            <a:normAutofit lnSpcReduction="10000"/>
          </a:bodyPr>
          <a:lstStyle/>
          <a:p>
            <a:pPr marL="0" marR="0" lvl="0" indent="0" algn="l" rtl="0">
              <a:spcBef>
                <a:spcPts val="0"/>
              </a:spcBef>
              <a:spcAft>
                <a:spcPts val="0"/>
              </a:spcAft>
              <a:buNone/>
            </a:pPr>
            <a:r>
              <a:rPr lang="en-US" sz="4000" b="1">
                <a:solidFill>
                  <a:schemeClr val="lt1"/>
                </a:solidFill>
                <a:latin typeface="Arial"/>
                <a:ea typeface="Arial"/>
                <a:cs typeface="Arial"/>
                <a:sym typeface="Arial"/>
              </a:rPr>
              <a:t>Time to Tour!</a:t>
            </a:r>
            <a:endParaRPr/>
          </a:p>
        </p:txBody>
      </p:sp>
      <p:sp>
        <p:nvSpPr>
          <p:cNvPr id="656" name="Google Shape;656;p31"/>
          <p:cNvSpPr/>
          <p:nvPr/>
        </p:nvSpPr>
        <p:spPr>
          <a:xfrm>
            <a:off x="0" y="1504709"/>
            <a:ext cx="4572000" cy="365125"/>
          </a:xfrm>
          <a:prstGeom prst="rect">
            <a:avLst/>
          </a:prstGeom>
          <a:solidFill>
            <a:srgbClr val="7BB54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a:solidFill>
                  <a:schemeClr val="lt1"/>
                </a:solidFill>
                <a:latin typeface="Arial"/>
                <a:ea typeface="Arial"/>
                <a:cs typeface="Arial"/>
                <a:sym typeface="Arial"/>
              </a:rPr>
              <a:t>Step 4</a:t>
            </a:r>
            <a:endParaRPr sz="2800" b="1" dirty="0">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p32"/>
          <p:cNvSpPr/>
          <p:nvPr/>
        </p:nvSpPr>
        <p:spPr>
          <a:xfrm>
            <a:off x="0" y="20655"/>
            <a:ext cx="9144000" cy="1354239"/>
          </a:xfrm>
          <a:prstGeom prst="rect">
            <a:avLst/>
          </a:prstGeom>
          <a:solidFill>
            <a:schemeClr val="accent1"/>
          </a:solidFill>
          <a:ln w="1270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63" name="Google Shape;663;p32"/>
          <p:cNvSpPr/>
          <p:nvPr/>
        </p:nvSpPr>
        <p:spPr>
          <a:xfrm>
            <a:off x="0" y="1354239"/>
            <a:ext cx="9144000" cy="5503761"/>
          </a:xfrm>
          <a:prstGeom prst="rect">
            <a:avLst/>
          </a:prstGeom>
          <a:solidFill>
            <a:srgbClr val="0E4C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64" name="Google Shape;664;p32"/>
          <p:cNvSpPr txBox="1">
            <a:spLocks noGrp="1"/>
          </p:cNvSpPr>
          <p:nvPr>
            <p:ph type="title"/>
          </p:nvPr>
        </p:nvSpPr>
        <p:spPr>
          <a:xfrm>
            <a:off x="576389" y="288962"/>
            <a:ext cx="8486588" cy="59587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solidFill>
                  <a:schemeClr val="lt1"/>
                </a:solidFill>
              </a:rPr>
              <a:t>Tour with your senses</a:t>
            </a:r>
            <a:endParaRPr dirty="0"/>
          </a:p>
        </p:txBody>
      </p:sp>
      <p:sp>
        <p:nvSpPr>
          <p:cNvPr id="665" name="Google Shape;665;p32"/>
          <p:cNvSpPr txBox="1">
            <a:spLocks noGrp="1"/>
          </p:cNvSpPr>
          <p:nvPr>
            <p:ph type="body" idx="2"/>
          </p:nvPr>
        </p:nvSpPr>
        <p:spPr>
          <a:xfrm>
            <a:off x="576389" y="767700"/>
            <a:ext cx="8396523" cy="774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US">
                <a:solidFill>
                  <a:schemeClr val="lt1"/>
                </a:solidFill>
              </a:rPr>
              <a:t>for quality and safety clues!</a:t>
            </a:r>
            <a:endParaRPr/>
          </a:p>
        </p:txBody>
      </p:sp>
      <p:sp>
        <p:nvSpPr>
          <p:cNvPr id="666" name="Google Shape;666;p32"/>
          <p:cNvSpPr txBox="1">
            <a:spLocks noGrp="1"/>
          </p:cNvSpPr>
          <p:nvPr>
            <p:ph type="ftr" idx="11"/>
          </p:nvPr>
        </p:nvSpPr>
        <p:spPr>
          <a:xfrm>
            <a:off x="205998" y="6375448"/>
            <a:ext cx="249653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chemeClr val="lt1"/>
                </a:solidFill>
              </a:rPr>
              <a:t>The Care Partner Project ©2023</a:t>
            </a:r>
            <a:endParaRPr/>
          </a:p>
        </p:txBody>
      </p:sp>
      <p:sp>
        <p:nvSpPr>
          <p:cNvPr id="667" name="Google Shape;667;p32"/>
          <p:cNvSpPr txBox="1">
            <a:spLocks noGrp="1"/>
          </p:cNvSpPr>
          <p:nvPr>
            <p:ph type="sldNum" idx="12"/>
          </p:nvPr>
        </p:nvSpPr>
        <p:spPr>
          <a:xfrm>
            <a:off x="6830994"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30</a:t>
            </a:fld>
            <a:endParaRPr>
              <a:solidFill>
                <a:schemeClr val="lt1"/>
              </a:solidFill>
            </a:endParaRPr>
          </a:p>
        </p:txBody>
      </p:sp>
      <p:sp>
        <p:nvSpPr>
          <p:cNvPr id="668" name="Google Shape;668;p32"/>
          <p:cNvSpPr txBox="1"/>
          <p:nvPr/>
        </p:nvSpPr>
        <p:spPr>
          <a:xfrm>
            <a:off x="1616476" y="2754775"/>
            <a:ext cx="408984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669" name="Google Shape;669;p32"/>
          <p:cNvSpPr txBox="1"/>
          <p:nvPr/>
        </p:nvSpPr>
        <p:spPr>
          <a:xfrm>
            <a:off x="2132608" y="1847069"/>
            <a:ext cx="2733373" cy="141577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a:solidFill>
                  <a:schemeClr val="lt1"/>
                </a:solidFill>
                <a:latin typeface="Arial"/>
                <a:ea typeface="Arial"/>
                <a:cs typeface="Arial"/>
                <a:sym typeface="Arial"/>
              </a:rPr>
              <a:t>LOOK for…</a:t>
            </a:r>
            <a:endParaRPr/>
          </a:p>
          <a:p>
            <a:pPr marL="285750" marR="0" lvl="0" indent="-285750" algn="l" rtl="0">
              <a:spcBef>
                <a:spcPts val="0"/>
              </a:spcBef>
              <a:spcAft>
                <a:spcPts val="0"/>
              </a:spcAft>
              <a:buClr>
                <a:schemeClr val="lt1"/>
              </a:buClr>
              <a:buSzPts val="2000"/>
              <a:buFont typeface="Arial"/>
              <a:buChar char="•"/>
            </a:pPr>
            <a:r>
              <a:rPr lang="en-US" sz="2000">
                <a:solidFill>
                  <a:schemeClr val="lt1"/>
                </a:solidFill>
                <a:latin typeface="Arial"/>
                <a:ea typeface="Arial"/>
                <a:cs typeface="Arial"/>
                <a:sym typeface="Arial"/>
              </a:rPr>
              <a:t>clean surroundings</a:t>
            </a:r>
            <a:endParaRPr/>
          </a:p>
          <a:p>
            <a:pPr marL="285750" marR="0" lvl="0" indent="-285750" algn="l" rtl="0">
              <a:spcBef>
                <a:spcPts val="1200"/>
              </a:spcBef>
              <a:spcAft>
                <a:spcPts val="0"/>
              </a:spcAft>
              <a:buClr>
                <a:schemeClr val="lt1"/>
              </a:buClr>
              <a:buSzPts val="2000"/>
              <a:buFont typeface="Arial"/>
              <a:buChar char="•"/>
            </a:pPr>
            <a:r>
              <a:rPr lang="en-US" sz="2000">
                <a:solidFill>
                  <a:schemeClr val="lt1"/>
                </a:solidFill>
                <a:latin typeface="Arial"/>
                <a:ea typeface="Arial"/>
                <a:cs typeface="Arial"/>
                <a:sym typeface="Arial"/>
              </a:rPr>
              <a:t>contented people</a:t>
            </a:r>
            <a:endParaRPr/>
          </a:p>
        </p:txBody>
      </p:sp>
      <p:pic>
        <p:nvPicPr>
          <p:cNvPr id="670" name="Google Shape;670;p32" descr="A green circle with a black eye&#10;&#10;Description automatically generated"/>
          <p:cNvPicPr preferRelativeResize="0"/>
          <p:nvPr/>
        </p:nvPicPr>
        <p:blipFill rotWithShape="1">
          <a:blip r:embed="rId3">
            <a:alphaModFix/>
          </a:blip>
          <a:srcRect/>
          <a:stretch/>
        </p:blipFill>
        <p:spPr>
          <a:xfrm>
            <a:off x="530601" y="1852337"/>
            <a:ext cx="1538346" cy="1538346"/>
          </a:xfrm>
          <a:prstGeom prst="rect">
            <a:avLst/>
          </a:prstGeom>
          <a:noFill/>
          <a:ln>
            <a:noFill/>
          </a:ln>
        </p:spPr>
      </p:pic>
      <p:pic>
        <p:nvPicPr>
          <p:cNvPr id="671" name="Google Shape;671;p32" descr="A blue circle with a black background and a black and white circle with a black background and a black and white circle with a black and white circle with a black and white circle with a black circle&#10;&#10;Description automatically generated"/>
          <p:cNvPicPr preferRelativeResize="0"/>
          <p:nvPr/>
        </p:nvPicPr>
        <p:blipFill rotWithShape="1">
          <a:blip r:embed="rId4">
            <a:alphaModFix/>
          </a:blip>
          <a:srcRect/>
          <a:stretch/>
        </p:blipFill>
        <p:spPr>
          <a:xfrm>
            <a:off x="4993303" y="1860799"/>
            <a:ext cx="1538346" cy="1538346"/>
          </a:xfrm>
          <a:prstGeom prst="rect">
            <a:avLst/>
          </a:prstGeom>
          <a:noFill/>
          <a:ln>
            <a:noFill/>
          </a:ln>
        </p:spPr>
      </p:pic>
      <p:pic>
        <p:nvPicPr>
          <p:cNvPr id="672" name="Google Shape;672;p32" descr="A yellow circle with a black and white ear&#10;&#10;Description automatically generated"/>
          <p:cNvPicPr preferRelativeResize="0"/>
          <p:nvPr/>
        </p:nvPicPr>
        <p:blipFill rotWithShape="1">
          <a:blip r:embed="rId5">
            <a:alphaModFix/>
          </a:blip>
          <a:srcRect/>
          <a:stretch/>
        </p:blipFill>
        <p:spPr>
          <a:xfrm>
            <a:off x="530601" y="4221880"/>
            <a:ext cx="1538346" cy="1538346"/>
          </a:xfrm>
          <a:prstGeom prst="rect">
            <a:avLst/>
          </a:prstGeom>
          <a:noFill/>
          <a:ln>
            <a:noFill/>
          </a:ln>
        </p:spPr>
      </p:pic>
      <p:pic>
        <p:nvPicPr>
          <p:cNvPr id="673" name="Google Shape;673;p32" descr="A pink circle with a black background and a black background with a long shadow&#10;&#10;Description automatically generated"/>
          <p:cNvPicPr preferRelativeResize="0"/>
          <p:nvPr/>
        </p:nvPicPr>
        <p:blipFill rotWithShape="1">
          <a:blip r:embed="rId6">
            <a:alphaModFix/>
          </a:blip>
          <a:srcRect/>
          <a:stretch/>
        </p:blipFill>
        <p:spPr>
          <a:xfrm>
            <a:off x="4993303" y="4178328"/>
            <a:ext cx="1538346" cy="1538346"/>
          </a:xfrm>
          <a:prstGeom prst="rect">
            <a:avLst/>
          </a:prstGeom>
          <a:noFill/>
          <a:ln>
            <a:noFill/>
          </a:ln>
        </p:spPr>
      </p:pic>
      <p:sp>
        <p:nvSpPr>
          <p:cNvPr id="674" name="Google Shape;674;p32"/>
          <p:cNvSpPr txBox="1"/>
          <p:nvPr/>
        </p:nvSpPr>
        <p:spPr>
          <a:xfrm>
            <a:off x="2144183" y="4300902"/>
            <a:ext cx="2088965" cy="141577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a:solidFill>
                  <a:schemeClr val="lt1"/>
                </a:solidFill>
                <a:latin typeface="Arial"/>
                <a:ea typeface="Arial"/>
                <a:cs typeface="Arial"/>
                <a:sym typeface="Arial"/>
              </a:rPr>
              <a:t>LISTEN for…</a:t>
            </a:r>
            <a:endParaRPr/>
          </a:p>
          <a:p>
            <a:pPr marL="285750" marR="0" lvl="0" indent="-285750" algn="l" rtl="0">
              <a:spcBef>
                <a:spcPts val="0"/>
              </a:spcBef>
              <a:spcAft>
                <a:spcPts val="0"/>
              </a:spcAft>
              <a:buClr>
                <a:schemeClr val="lt1"/>
              </a:buClr>
              <a:buSzPts val="2000"/>
              <a:buFont typeface="Arial"/>
              <a:buChar char="•"/>
            </a:pPr>
            <a:r>
              <a:rPr lang="en-US" sz="2000">
                <a:solidFill>
                  <a:schemeClr val="lt1"/>
                </a:solidFill>
                <a:latin typeface="Arial"/>
                <a:ea typeface="Arial"/>
                <a:cs typeface="Arial"/>
                <a:sym typeface="Arial"/>
              </a:rPr>
              <a:t>kind voices</a:t>
            </a:r>
            <a:endParaRPr/>
          </a:p>
          <a:p>
            <a:pPr marL="285750" marR="0" lvl="0" indent="-285750" algn="l" rtl="0">
              <a:spcBef>
                <a:spcPts val="1200"/>
              </a:spcBef>
              <a:spcAft>
                <a:spcPts val="0"/>
              </a:spcAft>
              <a:buClr>
                <a:schemeClr val="lt1"/>
              </a:buClr>
              <a:buSzPts val="2000"/>
              <a:buFont typeface="Arial"/>
              <a:buChar char="•"/>
            </a:pPr>
            <a:r>
              <a:rPr lang="en-US" sz="2000">
                <a:solidFill>
                  <a:schemeClr val="lt1"/>
                </a:solidFill>
                <a:latin typeface="Arial"/>
                <a:ea typeface="Arial"/>
                <a:cs typeface="Arial"/>
                <a:sym typeface="Arial"/>
              </a:rPr>
              <a:t>calm vs chaos</a:t>
            </a:r>
            <a:endParaRPr/>
          </a:p>
        </p:txBody>
      </p:sp>
      <p:sp>
        <p:nvSpPr>
          <p:cNvPr id="675" name="Google Shape;675;p32"/>
          <p:cNvSpPr txBox="1"/>
          <p:nvPr/>
        </p:nvSpPr>
        <p:spPr>
          <a:xfrm>
            <a:off x="6658971" y="1860799"/>
            <a:ext cx="2088965" cy="141577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a:solidFill>
                  <a:schemeClr val="lt1"/>
                </a:solidFill>
                <a:latin typeface="Arial"/>
                <a:ea typeface="Arial"/>
                <a:cs typeface="Arial"/>
                <a:sym typeface="Arial"/>
              </a:rPr>
              <a:t>SNIFF for…</a:t>
            </a:r>
            <a:endParaRPr/>
          </a:p>
          <a:p>
            <a:pPr marL="285750" marR="0" lvl="0" indent="-285750" algn="l" rtl="0">
              <a:spcBef>
                <a:spcPts val="0"/>
              </a:spcBef>
              <a:spcAft>
                <a:spcPts val="0"/>
              </a:spcAft>
              <a:buClr>
                <a:schemeClr val="lt1"/>
              </a:buClr>
              <a:buSzPts val="2000"/>
              <a:buFont typeface="Arial"/>
              <a:buChar char="•"/>
            </a:pPr>
            <a:r>
              <a:rPr lang="en-US" sz="2000">
                <a:solidFill>
                  <a:schemeClr val="lt1"/>
                </a:solidFill>
                <a:latin typeface="Arial"/>
                <a:ea typeface="Arial"/>
                <a:cs typeface="Arial"/>
                <a:sym typeface="Arial"/>
              </a:rPr>
              <a:t>yucky odors</a:t>
            </a:r>
            <a:endParaRPr/>
          </a:p>
          <a:p>
            <a:pPr marL="285750" marR="0" lvl="0" indent="-285750" algn="l" rtl="0">
              <a:spcBef>
                <a:spcPts val="1200"/>
              </a:spcBef>
              <a:spcAft>
                <a:spcPts val="0"/>
              </a:spcAft>
              <a:buClr>
                <a:schemeClr val="lt1"/>
              </a:buClr>
              <a:buSzPts val="2000"/>
              <a:buFont typeface="Arial"/>
              <a:buChar char="•"/>
            </a:pPr>
            <a:r>
              <a:rPr lang="en-US" sz="2000">
                <a:solidFill>
                  <a:schemeClr val="lt1"/>
                </a:solidFill>
                <a:latin typeface="Arial"/>
                <a:ea typeface="Arial"/>
                <a:cs typeface="Arial"/>
                <a:sym typeface="Arial"/>
              </a:rPr>
              <a:t>freshness</a:t>
            </a:r>
            <a:endParaRPr/>
          </a:p>
        </p:txBody>
      </p:sp>
      <p:sp>
        <p:nvSpPr>
          <p:cNvPr id="676" name="Google Shape;676;p32"/>
          <p:cNvSpPr txBox="1"/>
          <p:nvPr/>
        </p:nvSpPr>
        <p:spPr>
          <a:xfrm>
            <a:off x="6662831" y="4300902"/>
            <a:ext cx="2088965" cy="95410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2400" b="1">
                <a:solidFill>
                  <a:schemeClr val="lt1"/>
                </a:solidFill>
                <a:latin typeface="Arial"/>
                <a:ea typeface="Arial"/>
                <a:cs typeface="Arial"/>
                <a:sym typeface="Arial"/>
              </a:rPr>
              <a:t>TASTE…</a:t>
            </a:r>
            <a:endParaRPr/>
          </a:p>
          <a:p>
            <a:pPr marL="285750" marR="0" lvl="0" indent="-285750" algn="l" rtl="0">
              <a:spcBef>
                <a:spcPts val="0"/>
              </a:spcBef>
              <a:spcAft>
                <a:spcPts val="0"/>
              </a:spcAft>
              <a:buClr>
                <a:schemeClr val="lt1"/>
              </a:buClr>
              <a:buSzPts val="2000"/>
              <a:buFont typeface="Arial"/>
              <a:buChar char="•"/>
            </a:pPr>
            <a:r>
              <a:rPr lang="en-US" sz="2000">
                <a:solidFill>
                  <a:schemeClr val="lt1"/>
                </a:solidFill>
                <a:latin typeface="Arial"/>
                <a:ea typeface="Arial"/>
                <a:cs typeface="Arial"/>
                <a:sym typeface="Arial"/>
              </a:rPr>
              <a:t>the food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Google Shape;682;p33"/>
          <p:cNvSpPr/>
          <p:nvPr/>
        </p:nvSpPr>
        <p:spPr>
          <a:xfrm>
            <a:off x="0" y="1655180"/>
            <a:ext cx="9144000" cy="5202821"/>
          </a:xfrm>
          <a:prstGeom prst="rect">
            <a:avLst/>
          </a:prstGeom>
          <a:solidFill>
            <a:srgbClr val="DAE5F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83" name="Google Shape;683;p33"/>
          <p:cNvSpPr txBox="1">
            <a:spLocks noGrp="1"/>
          </p:cNvSpPr>
          <p:nvPr>
            <p:ph type="ftr" idx="11"/>
          </p:nvPr>
        </p:nvSpPr>
        <p:spPr>
          <a:xfrm>
            <a:off x="194424" y="6375448"/>
            <a:ext cx="249653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The Care Partner Project ©2023</a:t>
            </a:r>
            <a:endParaRPr/>
          </a:p>
        </p:txBody>
      </p:sp>
      <p:sp>
        <p:nvSpPr>
          <p:cNvPr id="684" name="Google Shape;684;p33"/>
          <p:cNvSpPr txBox="1">
            <a:spLocks noGrp="1"/>
          </p:cNvSpPr>
          <p:nvPr>
            <p:ph type="sldNum" idx="12"/>
          </p:nvPr>
        </p:nvSpPr>
        <p:spPr>
          <a:xfrm>
            <a:off x="6865717"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31</a:t>
            </a:fld>
            <a:endParaRPr/>
          </a:p>
        </p:txBody>
      </p:sp>
      <p:sp>
        <p:nvSpPr>
          <p:cNvPr id="685" name="Google Shape;685;p33"/>
          <p:cNvSpPr txBox="1"/>
          <p:nvPr/>
        </p:nvSpPr>
        <p:spPr>
          <a:xfrm>
            <a:off x="1616476" y="2754775"/>
            <a:ext cx="408984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686" name="Google Shape;686;p33"/>
          <p:cNvSpPr txBox="1"/>
          <p:nvPr/>
        </p:nvSpPr>
        <p:spPr>
          <a:xfrm>
            <a:off x="457200" y="2137702"/>
            <a:ext cx="8486588" cy="440889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E6012E"/>
              </a:buClr>
              <a:buSzPts val="1800"/>
              <a:buFont typeface="Noto Sans Symbols"/>
              <a:buChar char="▪"/>
            </a:pPr>
            <a:r>
              <a:rPr lang="en-US" sz="1800" b="0" i="0" u="none" strike="noStrike" dirty="0">
                <a:solidFill>
                  <a:srgbClr val="222222"/>
                </a:solidFill>
                <a:latin typeface="Arial"/>
                <a:ea typeface="Arial"/>
                <a:cs typeface="Arial"/>
                <a:sym typeface="Arial"/>
              </a:rPr>
              <a:t>What you see doesn’t line up with what you were told when you called</a:t>
            </a:r>
            <a:endParaRPr sz="1800" b="0" i="0" u="none" strike="noStrike" dirty="0">
              <a:solidFill>
                <a:srgbClr val="E21B0D"/>
              </a:solidFill>
              <a:latin typeface="Arial"/>
              <a:ea typeface="Arial"/>
              <a:cs typeface="Arial"/>
              <a:sym typeface="Arial"/>
            </a:endParaRPr>
          </a:p>
          <a:p>
            <a:pPr marL="285750" marR="0" lvl="0" indent="-285750" algn="l" rtl="0">
              <a:spcBef>
                <a:spcPts val="1100"/>
              </a:spcBef>
              <a:spcAft>
                <a:spcPts val="0"/>
              </a:spcAft>
              <a:buClr>
                <a:srgbClr val="E6012E"/>
              </a:buClr>
              <a:buSzPts val="1800"/>
              <a:buFont typeface="Noto Sans Symbols"/>
              <a:buChar char="▪"/>
            </a:pPr>
            <a:r>
              <a:rPr lang="en-US" sz="1800" b="0" i="0" u="none" strike="noStrike" dirty="0">
                <a:solidFill>
                  <a:srgbClr val="222222"/>
                </a:solidFill>
                <a:latin typeface="Arial"/>
                <a:ea typeface="Arial"/>
                <a:cs typeface="Arial"/>
                <a:sym typeface="Arial"/>
              </a:rPr>
              <a:t>Residents appear unkempt</a:t>
            </a:r>
            <a:endParaRPr sz="1800" b="0" i="0" u="none" strike="noStrike" dirty="0">
              <a:solidFill>
                <a:srgbClr val="E21B0D"/>
              </a:solidFill>
              <a:latin typeface="Arial"/>
              <a:ea typeface="Arial"/>
              <a:cs typeface="Arial"/>
              <a:sym typeface="Arial"/>
            </a:endParaRPr>
          </a:p>
          <a:p>
            <a:pPr marL="285750" marR="0" lvl="0" indent="-285750" algn="l" rtl="0">
              <a:spcBef>
                <a:spcPts val="1100"/>
              </a:spcBef>
              <a:spcAft>
                <a:spcPts val="0"/>
              </a:spcAft>
              <a:buClr>
                <a:srgbClr val="E6012E"/>
              </a:buClr>
              <a:buSzPts val="1800"/>
              <a:buFont typeface="Noto Sans Symbols"/>
              <a:buChar char="▪"/>
            </a:pPr>
            <a:r>
              <a:rPr lang="en-US" sz="1800" b="0" i="0" u="none" strike="noStrike" dirty="0">
                <a:solidFill>
                  <a:srgbClr val="222222"/>
                </a:solidFill>
                <a:latin typeface="Arial"/>
                <a:ea typeface="Arial"/>
                <a:cs typeface="Arial"/>
                <a:sym typeface="Arial"/>
              </a:rPr>
              <a:t>You don’t hear any happy voices! Staff is grumpy, sour, unfriendly and residents appear bored, sad or listless</a:t>
            </a:r>
            <a:endParaRPr sz="1800" b="0" i="0" u="none" strike="noStrike" dirty="0">
              <a:solidFill>
                <a:srgbClr val="E21B0D"/>
              </a:solidFill>
              <a:latin typeface="Arial"/>
              <a:ea typeface="Arial"/>
              <a:cs typeface="Arial"/>
              <a:sym typeface="Arial"/>
            </a:endParaRPr>
          </a:p>
          <a:p>
            <a:pPr marL="285750" marR="0" lvl="0" indent="-285750" algn="l" rtl="0">
              <a:spcBef>
                <a:spcPts val="1100"/>
              </a:spcBef>
              <a:spcAft>
                <a:spcPts val="0"/>
              </a:spcAft>
              <a:buClr>
                <a:srgbClr val="E6012E"/>
              </a:buClr>
              <a:buSzPts val="1800"/>
              <a:buFont typeface="Noto Sans Symbols"/>
              <a:buChar char="▪"/>
            </a:pPr>
            <a:r>
              <a:rPr lang="en-US" sz="1800" b="0" i="0" u="none" strike="noStrike" dirty="0">
                <a:solidFill>
                  <a:srgbClr val="222222"/>
                </a:solidFill>
                <a:latin typeface="Arial"/>
                <a:ea typeface="Arial"/>
                <a:cs typeface="Arial"/>
                <a:sym typeface="Arial"/>
              </a:rPr>
              <a:t>You see staff on personal phones! You see staff sitting around, doing nothing</a:t>
            </a:r>
            <a:endParaRPr sz="1800" b="0" i="0" u="none" strike="noStrike" dirty="0">
              <a:solidFill>
                <a:srgbClr val="E21B0D"/>
              </a:solidFill>
              <a:latin typeface="Arial"/>
              <a:ea typeface="Arial"/>
              <a:cs typeface="Arial"/>
              <a:sym typeface="Arial"/>
            </a:endParaRPr>
          </a:p>
          <a:p>
            <a:pPr marL="285750" marR="0" lvl="0" indent="-285750" algn="l" rtl="0">
              <a:spcBef>
                <a:spcPts val="1100"/>
              </a:spcBef>
              <a:spcAft>
                <a:spcPts val="0"/>
              </a:spcAft>
              <a:buClr>
                <a:srgbClr val="E6012E"/>
              </a:buClr>
              <a:buSzPts val="1800"/>
              <a:buFont typeface="Noto Sans Symbols"/>
              <a:buChar char="▪"/>
            </a:pPr>
            <a:r>
              <a:rPr lang="en-US" sz="1800" b="0" i="0" u="none" strike="noStrike" dirty="0">
                <a:solidFill>
                  <a:srgbClr val="222222"/>
                </a:solidFill>
                <a:latin typeface="Arial"/>
                <a:ea typeface="Arial"/>
                <a:cs typeface="Arial"/>
                <a:sym typeface="Arial"/>
              </a:rPr>
              <a:t>Odd smells, bad smells come from residents, their rooms or public areas</a:t>
            </a:r>
            <a:endParaRPr sz="1800" b="0" i="0" u="none" strike="noStrike" dirty="0">
              <a:solidFill>
                <a:srgbClr val="E21B0D"/>
              </a:solidFill>
              <a:latin typeface="Arial"/>
              <a:ea typeface="Arial"/>
              <a:cs typeface="Arial"/>
              <a:sym typeface="Arial"/>
            </a:endParaRPr>
          </a:p>
          <a:p>
            <a:pPr marL="285750" marR="0" lvl="0" indent="-285750" algn="l" rtl="0">
              <a:spcBef>
                <a:spcPts val="1100"/>
              </a:spcBef>
              <a:spcAft>
                <a:spcPts val="0"/>
              </a:spcAft>
              <a:buClr>
                <a:srgbClr val="E6012E"/>
              </a:buClr>
              <a:buSzPts val="1800"/>
              <a:buFont typeface="Noto Sans Symbols"/>
              <a:buChar char="▪"/>
            </a:pPr>
            <a:r>
              <a:rPr lang="en-US" sz="1800" b="0" i="0" u="none" strike="noStrike" dirty="0">
                <a:solidFill>
                  <a:srgbClr val="222222"/>
                </a:solidFill>
                <a:latin typeface="Arial"/>
                <a:ea typeface="Arial"/>
                <a:cs typeface="Arial"/>
                <a:sym typeface="Arial"/>
              </a:rPr>
              <a:t>Unclean public bathrooms</a:t>
            </a:r>
            <a:endParaRPr sz="1800" b="0" i="0" u="none" strike="noStrike" dirty="0">
              <a:solidFill>
                <a:srgbClr val="E21B0D"/>
              </a:solidFill>
              <a:latin typeface="Arial"/>
              <a:ea typeface="Arial"/>
              <a:cs typeface="Arial"/>
              <a:sym typeface="Arial"/>
            </a:endParaRPr>
          </a:p>
          <a:p>
            <a:pPr marL="285750" marR="0" lvl="0" indent="-285750" algn="l" rtl="0">
              <a:spcBef>
                <a:spcPts val="1100"/>
              </a:spcBef>
              <a:spcAft>
                <a:spcPts val="0"/>
              </a:spcAft>
              <a:buClr>
                <a:srgbClr val="E6012E"/>
              </a:buClr>
              <a:buSzPts val="1800"/>
              <a:buFont typeface="Noto Sans Symbols"/>
              <a:buChar char="▪"/>
            </a:pPr>
            <a:r>
              <a:rPr lang="en-US" sz="1800" b="0" i="0" u="none" strike="noStrike" dirty="0">
                <a:solidFill>
                  <a:srgbClr val="222222"/>
                </a:solidFill>
                <a:latin typeface="Arial"/>
                <a:ea typeface="Arial"/>
                <a:cs typeface="Arial"/>
                <a:sym typeface="Arial"/>
              </a:rPr>
              <a:t>Unclean residents’ bathrooms</a:t>
            </a:r>
            <a:endParaRPr sz="1800" b="0" i="0" u="none" strike="noStrike" dirty="0">
              <a:solidFill>
                <a:srgbClr val="E21B0D"/>
              </a:solidFill>
              <a:latin typeface="Arial"/>
              <a:ea typeface="Arial"/>
              <a:cs typeface="Arial"/>
              <a:sym typeface="Arial"/>
            </a:endParaRPr>
          </a:p>
          <a:p>
            <a:pPr marL="285750" marR="0" lvl="0" indent="-285750" algn="l" rtl="0">
              <a:spcBef>
                <a:spcPts val="1100"/>
              </a:spcBef>
              <a:spcAft>
                <a:spcPts val="0"/>
              </a:spcAft>
              <a:buClr>
                <a:srgbClr val="E6012E"/>
              </a:buClr>
              <a:buSzPts val="1800"/>
              <a:buFont typeface="Noto Sans Symbols"/>
              <a:buChar char="▪"/>
            </a:pPr>
            <a:r>
              <a:rPr lang="en-US" sz="1800" b="0" i="0" u="none" strike="noStrike" dirty="0">
                <a:solidFill>
                  <a:srgbClr val="222222"/>
                </a:solidFill>
                <a:latin typeface="Arial"/>
                <a:ea typeface="Arial"/>
                <a:cs typeface="Arial"/>
                <a:sym typeface="Arial"/>
              </a:rPr>
              <a:t>Interactions with residents</a:t>
            </a:r>
            <a:endParaRPr sz="1800" b="0" i="0" u="none" strike="noStrike" dirty="0">
              <a:solidFill>
                <a:srgbClr val="E21B0D"/>
              </a:solidFill>
              <a:latin typeface="Arial"/>
              <a:ea typeface="Arial"/>
              <a:cs typeface="Arial"/>
              <a:sym typeface="Arial"/>
            </a:endParaRPr>
          </a:p>
          <a:p>
            <a:pPr marL="285750" marR="0" lvl="0" indent="-285750" algn="l" rtl="0">
              <a:spcBef>
                <a:spcPts val="1100"/>
              </a:spcBef>
              <a:spcAft>
                <a:spcPts val="0"/>
              </a:spcAft>
              <a:buClr>
                <a:srgbClr val="E6012E"/>
              </a:buClr>
              <a:buSzPts val="1800"/>
              <a:buFont typeface="Noto Sans Symbols"/>
              <a:buChar char="▪"/>
            </a:pPr>
            <a:r>
              <a:rPr lang="en-US" sz="1800" b="0" i="0" u="none" strike="noStrike" dirty="0">
                <a:solidFill>
                  <a:srgbClr val="222222"/>
                </a:solidFill>
                <a:latin typeface="Arial"/>
                <a:ea typeface="Arial"/>
                <a:cs typeface="Arial"/>
                <a:sym typeface="Arial"/>
              </a:rPr>
              <a:t>Poor quality of food, nutritional content</a:t>
            </a:r>
            <a:endParaRPr sz="1800" b="0" i="0" u="none" strike="noStrike" dirty="0">
              <a:solidFill>
                <a:srgbClr val="E21B0D"/>
              </a:solidFill>
              <a:latin typeface="Arial"/>
              <a:ea typeface="Arial"/>
              <a:cs typeface="Arial"/>
              <a:sym typeface="Arial"/>
            </a:endParaRPr>
          </a:p>
          <a:p>
            <a:pPr marL="0" marR="0" lvl="0" indent="0" algn="l" rtl="0">
              <a:spcBef>
                <a:spcPts val="1100"/>
              </a:spcBef>
              <a:spcAft>
                <a:spcPts val="0"/>
              </a:spcAft>
              <a:buNone/>
            </a:pPr>
            <a:endParaRPr sz="1800" dirty="0">
              <a:solidFill>
                <a:schemeClr val="dk1"/>
              </a:solidFill>
              <a:latin typeface="Helvetica Neue"/>
              <a:ea typeface="Helvetica Neue"/>
              <a:cs typeface="Helvetica Neue"/>
              <a:sym typeface="Helvetica Neue"/>
            </a:endParaRPr>
          </a:p>
        </p:txBody>
      </p:sp>
      <p:sp>
        <p:nvSpPr>
          <p:cNvPr id="687" name="Google Shape;687;p33"/>
          <p:cNvSpPr txBox="1">
            <a:spLocks noGrp="1"/>
          </p:cNvSpPr>
          <p:nvPr>
            <p:ph type="title"/>
          </p:nvPr>
        </p:nvSpPr>
        <p:spPr>
          <a:xfrm>
            <a:off x="3032568" y="116042"/>
            <a:ext cx="3639550" cy="70306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sz="3200">
                <a:solidFill>
                  <a:srgbClr val="E6012E"/>
                </a:solidFill>
              </a:rPr>
              <a:t>RED FLAGS </a:t>
            </a:r>
            <a:endParaRPr/>
          </a:p>
        </p:txBody>
      </p:sp>
      <p:sp>
        <p:nvSpPr>
          <p:cNvPr id="688" name="Google Shape;688;p33"/>
          <p:cNvSpPr txBox="1">
            <a:spLocks noGrp="1"/>
          </p:cNvSpPr>
          <p:nvPr>
            <p:ph type="body" idx="2"/>
          </p:nvPr>
        </p:nvSpPr>
        <p:spPr>
          <a:xfrm>
            <a:off x="3032568" y="739522"/>
            <a:ext cx="5564868" cy="774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US">
                <a:solidFill>
                  <a:srgbClr val="595959"/>
                </a:solidFill>
              </a:rPr>
              <a:t>Not necessarily “deal breakers,” </a:t>
            </a:r>
            <a:br>
              <a:rPr lang="en-US">
                <a:solidFill>
                  <a:srgbClr val="595959"/>
                </a:solidFill>
              </a:rPr>
            </a:br>
            <a:r>
              <a:rPr lang="en-US">
                <a:solidFill>
                  <a:srgbClr val="595959"/>
                </a:solidFill>
              </a:rPr>
              <a:t>but good details to sweat</a:t>
            </a:r>
            <a:endParaRPr/>
          </a:p>
        </p:txBody>
      </p:sp>
      <p:pic>
        <p:nvPicPr>
          <p:cNvPr id="689" name="Google Shape;689;p33" descr="A red flag on a stick&#10;&#10;Description automatically generated"/>
          <p:cNvPicPr preferRelativeResize="0"/>
          <p:nvPr/>
        </p:nvPicPr>
        <p:blipFill rotWithShape="1">
          <a:blip r:embed="rId3">
            <a:alphaModFix/>
          </a:blip>
          <a:srcRect/>
          <a:stretch/>
        </p:blipFill>
        <p:spPr>
          <a:xfrm rot="-1078138">
            <a:off x="1675485" y="369781"/>
            <a:ext cx="1333987" cy="1333987"/>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34"/>
          <p:cNvSpPr/>
          <p:nvPr/>
        </p:nvSpPr>
        <p:spPr>
          <a:xfrm>
            <a:off x="0" y="348290"/>
            <a:ext cx="9144000" cy="6858000"/>
          </a:xfrm>
          <a:prstGeom prst="rect">
            <a:avLst/>
          </a:prstGeom>
          <a:solidFill>
            <a:schemeClr val="accent1"/>
          </a:solidFill>
          <a:ln w="1270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96" name="Google Shape;696;p34"/>
          <p:cNvSpPr/>
          <p:nvPr/>
        </p:nvSpPr>
        <p:spPr>
          <a:xfrm>
            <a:off x="0" y="1337989"/>
            <a:ext cx="9144000" cy="4959752"/>
          </a:xfrm>
          <a:prstGeom prst="rect">
            <a:avLst/>
          </a:prstGeom>
          <a:solidFill>
            <a:srgbClr val="DAE5F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97" name="Google Shape;697;p34"/>
          <p:cNvSpPr txBox="1">
            <a:spLocks noGrp="1"/>
          </p:cNvSpPr>
          <p:nvPr>
            <p:ph type="title"/>
          </p:nvPr>
        </p:nvSpPr>
        <p:spPr>
          <a:xfrm>
            <a:off x="387641" y="501934"/>
            <a:ext cx="8219407" cy="57524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solidFill>
                  <a:schemeClr val="lt1"/>
                </a:solidFill>
              </a:rPr>
              <a:t>Special considerations for couples</a:t>
            </a:r>
            <a:endParaRPr dirty="0"/>
          </a:p>
        </p:txBody>
      </p:sp>
      <p:sp>
        <p:nvSpPr>
          <p:cNvPr id="699" name="Google Shape;699;p34"/>
          <p:cNvSpPr txBox="1">
            <a:spLocks noGrp="1"/>
          </p:cNvSpPr>
          <p:nvPr>
            <p:ph type="ftr" idx="11"/>
          </p:nvPr>
        </p:nvSpPr>
        <p:spPr>
          <a:xfrm>
            <a:off x="240723" y="6375448"/>
            <a:ext cx="249653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chemeClr val="lt1"/>
                </a:solidFill>
              </a:rPr>
              <a:t>The Care Partner Project ©2023</a:t>
            </a:r>
            <a:endParaRPr/>
          </a:p>
        </p:txBody>
      </p:sp>
      <p:sp>
        <p:nvSpPr>
          <p:cNvPr id="700" name="Google Shape;700;p34"/>
          <p:cNvSpPr txBox="1">
            <a:spLocks noGrp="1"/>
          </p:cNvSpPr>
          <p:nvPr>
            <p:ph type="sldNum" idx="12"/>
          </p:nvPr>
        </p:nvSpPr>
        <p:spPr>
          <a:xfrm>
            <a:off x="6819418"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32</a:t>
            </a:fld>
            <a:endParaRPr>
              <a:solidFill>
                <a:schemeClr val="lt1"/>
              </a:solidFill>
            </a:endParaRPr>
          </a:p>
        </p:txBody>
      </p:sp>
      <p:sp>
        <p:nvSpPr>
          <p:cNvPr id="701" name="Google Shape;701;p34"/>
          <p:cNvSpPr txBox="1"/>
          <p:nvPr/>
        </p:nvSpPr>
        <p:spPr>
          <a:xfrm>
            <a:off x="1616476" y="2754775"/>
            <a:ext cx="408984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02" name="Google Shape;702;p34"/>
          <p:cNvSpPr txBox="1"/>
          <p:nvPr/>
        </p:nvSpPr>
        <p:spPr>
          <a:xfrm>
            <a:off x="387641" y="1837154"/>
            <a:ext cx="8286243" cy="4585871"/>
          </a:xfrm>
          <a:prstGeom prst="rect">
            <a:avLst/>
          </a:prstGeom>
          <a:no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0"/>
              </a:spcAft>
              <a:buClr>
                <a:schemeClr val="accent1"/>
              </a:buClr>
              <a:buSzPts val="1800"/>
              <a:buFont typeface="Noto Sans Symbols"/>
              <a:buChar char="▪"/>
            </a:pPr>
            <a:r>
              <a:rPr lang="en-US" sz="1800" dirty="0">
                <a:solidFill>
                  <a:schemeClr val="dk1"/>
                </a:solidFill>
                <a:latin typeface="Arial"/>
                <a:ea typeface="Arial"/>
                <a:cs typeface="Arial"/>
                <a:sym typeface="Arial"/>
              </a:rPr>
              <a:t>Interview will be necessary </a:t>
            </a:r>
            <a:endParaRPr dirty="0"/>
          </a:p>
          <a:p>
            <a:pPr marL="342900" marR="0" lvl="0" indent="-342900" algn="l" rtl="0">
              <a:lnSpc>
                <a:spcPct val="150000"/>
              </a:lnSpc>
              <a:spcBef>
                <a:spcPts val="1200"/>
              </a:spcBef>
              <a:spcAft>
                <a:spcPts val="0"/>
              </a:spcAft>
              <a:buClr>
                <a:schemeClr val="accent1"/>
              </a:buClr>
              <a:buSzPts val="1800"/>
              <a:buFont typeface="Noto Sans Symbols"/>
              <a:buChar char="▪"/>
            </a:pPr>
            <a:r>
              <a:rPr lang="en-US" sz="1800" dirty="0">
                <a:solidFill>
                  <a:schemeClr val="dk1"/>
                </a:solidFill>
                <a:latin typeface="Arial"/>
                <a:ea typeface="Arial"/>
                <a:cs typeface="Arial"/>
                <a:sym typeface="Arial"/>
              </a:rPr>
              <a:t>Medical records are reviewed  </a:t>
            </a:r>
            <a:endParaRPr dirty="0"/>
          </a:p>
          <a:p>
            <a:pPr marL="342900" marR="0" lvl="0" indent="-342900" algn="l" rtl="0">
              <a:lnSpc>
                <a:spcPct val="150000"/>
              </a:lnSpc>
              <a:spcBef>
                <a:spcPts val="1200"/>
              </a:spcBef>
              <a:spcAft>
                <a:spcPts val="0"/>
              </a:spcAft>
              <a:buClr>
                <a:schemeClr val="accent1"/>
              </a:buClr>
              <a:buSzPts val="1800"/>
              <a:buFont typeface="Noto Sans Symbols"/>
              <a:buChar char="▪"/>
            </a:pPr>
            <a:r>
              <a:rPr lang="en-US" sz="1800" dirty="0">
                <a:solidFill>
                  <a:schemeClr val="dk1"/>
                </a:solidFill>
                <a:latin typeface="Arial"/>
                <a:ea typeface="Arial"/>
                <a:cs typeface="Arial"/>
                <a:sym typeface="Arial"/>
              </a:rPr>
              <a:t>A nurse and doctor must certify that one </a:t>
            </a:r>
            <a:br>
              <a:rPr lang="en-US" sz="1800" dirty="0">
                <a:solidFill>
                  <a:schemeClr val="dk1"/>
                </a:solidFill>
                <a:latin typeface="Arial"/>
                <a:ea typeface="Arial"/>
                <a:cs typeface="Arial"/>
                <a:sym typeface="Arial"/>
              </a:rPr>
            </a:br>
            <a:r>
              <a:rPr lang="en-US" sz="1800" dirty="0">
                <a:solidFill>
                  <a:schemeClr val="dk1"/>
                </a:solidFill>
                <a:latin typeface="Arial"/>
                <a:ea typeface="Arial"/>
                <a:cs typeface="Arial"/>
                <a:sym typeface="Arial"/>
              </a:rPr>
              <a:t>person in the couple can safely live </a:t>
            </a:r>
            <a:br>
              <a:rPr lang="en-US" sz="1800" dirty="0">
                <a:solidFill>
                  <a:schemeClr val="dk1"/>
                </a:solidFill>
                <a:latin typeface="Arial"/>
                <a:ea typeface="Arial"/>
                <a:cs typeface="Arial"/>
                <a:sym typeface="Arial"/>
              </a:rPr>
            </a:br>
            <a:r>
              <a:rPr lang="en-US" sz="1800" dirty="0">
                <a:solidFill>
                  <a:schemeClr val="dk1"/>
                </a:solidFill>
                <a:latin typeface="Arial"/>
                <a:ea typeface="Arial"/>
                <a:cs typeface="Arial"/>
                <a:sym typeface="Arial"/>
              </a:rPr>
              <a:t>on their own without additional assistance  </a:t>
            </a:r>
            <a:endParaRPr dirty="0"/>
          </a:p>
          <a:p>
            <a:pPr marL="342900" marR="0" lvl="0" indent="-342900" algn="l" rtl="0">
              <a:lnSpc>
                <a:spcPct val="150000"/>
              </a:lnSpc>
              <a:spcBef>
                <a:spcPts val="1200"/>
              </a:spcBef>
              <a:spcAft>
                <a:spcPts val="0"/>
              </a:spcAft>
              <a:buClr>
                <a:schemeClr val="accent1"/>
              </a:buClr>
              <a:buSzPts val="1800"/>
              <a:buFont typeface="Noto Sans Symbols"/>
              <a:buChar char="▪"/>
            </a:pPr>
            <a:r>
              <a:rPr lang="en-US" sz="1800" dirty="0">
                <a:solidFill>
                  <a:schemeClr val="dk1"/>
                </a:solidFill>
                <a:latin typeface="Arial"/>
                <a:ea typeface="Arial"/>
                <a:cs typeface="Arial"/>
                <a:sym typeface="Arial"/>
              </a:rPr>
              <a:t>“Hybrid apartments” may be available: one person in the couple may receive medication management support, help with dressing, bathing or other assistance that is needed for wellness and safety</a:t>
            </a:r>
            <a:endParaRPr dirty="0"/>
          </a:p>
          <a:p>
            <a:pPr marL="0" marR="0" lvl="0" indent="0" algn="l" rtl="0">
              <a:spcBef>
                <a:spcPts val="1200"/>
              </a:spcBef>
              <a:spcAft>
                <a:spcPts val="0"/>
              </a:spcAft>
              <a:buNone/>
            </a:pPr>
            <a:endParaRPr sz="1800" dirty="0">
              <a:solidFill>
                <a:schemeClr val="dk1"/>
              </a:solidFill>
              <a:latin typeface="Helvetica Neue"/>
              <a:ea typeface="Helvetica Neue"/>
              <a:cs typeface="Helvetica Neue"/>
              <a:sym typeface="Helvetica Neue"/>
            </a:endParaRPr>
          </a:p>
          <a:p>
            <a:pPr marL="0" marR="0" lvl="0" indent="0" algn="l" rtl="0">
              <a:spcBef>
                <a:spcPts val="0"/>
              </a:spcBef>
              <a:spcAft>
                <a:spcPts val="0"/>
              </a:spcAft>
              <a:buNone/>
            </a:pPr>
            <a:endParaRPr sz="1800" dirty="0">
              <a:solidFill>
                <a:schemeClr val="dk1"/>
              </a:solidFill>
              <a:latin typeface="Helvetica Neue"/>
              <a:ea typeface="Helvetica Neue"/>
              <a:cs typeface="Helvetica Neue"/>
              <a:sym typeface="Helvetica Neue"/>
            </a:endParaRPr>
          </a:p>
        </p:txBody>
      </p:sp>
      <p:pic>
        <p:nvPicPr>
          <p:cNvPr id="703" name="Google Shape;703;p34" descr="An older person and person kissing&#10;&#10;Description automatically generated"/>
          <p:cNvPicPr preferRelativeResize="0"/>
          <p:nvPr/>
        </p:nvPicPr>
        <p:blipFill rotWithShape="1">
          <a:blip r:embed="rId3">
            <a:alphaModFix/>
          </a:blip>
          <a:srcRect/>
          <a:stretch/>
        </p:blipFill>
        <p:spPr>
          <a:xfrm>
            <a:off x="5464629" y="1066215"/>
            <a:ext cx="3209255" cy="315744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35"/>
          <p:cNvSpPr/>
          <p:nvPr/>
        </p:nvSpPr>
        <p:spPr>
          <a:xfrm>
            <a:off x="0" y="0"/>
            <a:ext cx="9144000" cy="6858000"/>
          </a:xfrm>
          <a:prstGeom prst="rect">
            <a:avLst/>
          </a:prstGeom>
          <a:solidFill>
            <a:schemeClr val="accent1"/>
          </a:solidFill>
          <a:ln w="1270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10" name="Google Shape;710;p35"/>
          <p:cNvSpPr/>
          <p:nvPr/>
        </p:nvSpPr>
        <p:spPr>
          <a:xfrm>
            <a:off x="0" y="949123"/>
            <a:ext cx="9144000" cy="5308897"/>
          </a:xfrm>
          <a:prstGeom prst="rect">
            <a:avLst/>
          </a:prstGeom>
          <a:solidFill>
            <a:srgbClr val="DAE5F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11" name="Google Shape;711;p35"/>
          <p:cNvSpPr txBox="1">
            <a:spLocks noGrp="1"/>
          </p:cNvSpPr>
          <p:nvPr>
            <p:ph type="title"/>
          </p:nvPr>
        </p:nvSpPr>
        <p:spPr>
          <a:xfrm>
            <a:off x="451915" y="276951"/>
            <a:ext cx="7495161" cy="47134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solidFill>
                  <a:schemeClr val="lt1"/>
                </a:solidFill>
              </a:rPr>
              <a:t>Financial criteria for acceptance</a:t>
            </a:r>
            <a:endParaRPr dirty="0"/>
          </a:p>
        </p:txBody>
      </p:sp>
      <p:sp>
        <p:nvSpPr>
          <p:cNvPr id="712" name="Google Shape;712;p35"/>
          <p:cNvSpPr txBox="1">
            <a:spLocks noGrp="1"/>
          </p:cNvSpPr>
          <p:nvPr>
            <p:ph type="ftr" idx="11"/>
          </p:nvPr>
        </p:nvSpPr>
        <p:spPr>
          <a:xfrm>
            <a:off x="240723" y="6375448"/>
            <a:ext cx="249653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chemeClr val="lt1"/>
                </a:solidFill>
              </a:rPr>
              <a:t>The Care Partner Project ©2023</a:t>
            </a:r>
            <a:endParaRPr/>
          </a:p>
        </p:txBody>
      </p:sp>
      <p:sp>
        <p:nvSpPr>
          <p:cNvPr id="713" name="Google Shape;713;p35"/>
          <p:cNvSpPr txBox="1">
            <a:spLocks noGrp="1"/>
          </p:cNvSpPr>
          <p:nvPr>
            <p:ph type="sldNum" idx="12"/>
          </p:nvPr>
        </p:nvSpPr>
        <p:spPr>
          <a:xfrm>
            <a:off x="6749972"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33</a:t>
            </a:fld>
            <a:endParaRPr>
              <a:solidFill>
                <a:schemeClr val="lt1"/>
              </a:solidFill>
            </a:endParaRPr>
          </a:p>
        </p:txBody>
      </p:sp>
      <p:sp>
        <p:nvSpPr>
          <p:cNvPr id="714" name="Google Shape;714;p35"/>
          <p:cNvSpPr txBox="1"/>
          <p:nvPr/>
        </p:nvSpPr>
        <p:spPr>
          <a:xfrm>
            <a:off x="1616476" y="2754775"/>
            <a:ext cx="408984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15" name="Google Shape;715;p35"/>
          <p:cNvSpPr txBox="1"/>
          <p:nvPr/>
        </p:nvSpPr>
        <p:spPr>
          <a:xfrm>
            <a:off x="451915" y="1216519"/>
            <a:ext cx="8036055" cy="4593525"/>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chemeClr val="accent1"/>
              </a:buClr>
              <a:buSzPts val="1800"/>
              <a:buFont typeface="Noto Sans Symbols"/>
              <a:buChar char="▪"/>
            </a:pPr>
            <a:r>
              <a:rPr lang="en-US" sz="1800" dirty="0">
                <a:solidFill>
                  <a:schemeClr val="dk1"/>
                </a:solidFill>
                <a:latin typeface="Arial"/>
                <a:ea typeface="Arial"/>
                <a:cs typeface="Arial"/>
                <a:sym typeface="Arial"/>
              </a:rPr>
              <a:t>Be prepared to share </a:t>
            </a:r>
            <a:r>
              <a:rPr lang="en-US" sz="1800" dirty="0">
                <a:solidFill>
                  <a:schemeClr val="dk1"/>
                </a:solidFill>
              </a:rPr>
              <a:t>your</a:t>
            </a:r>
            <a:r>
              <a:rPr lang="en-US" sz="1800" dirty="0">
                <a:solidFill>
                  <a:schemeClr val="dk1"/>
                </a:solidFill>
                <a:latin typeface="Arial"/>
                <a:ea typeface="Arial"/>
                <a:cs typeface="Arial"/>
                <a:sym typeface="Arial"/>
              </a:rPr>
              <a:t> entire </a:t>
            </a:r>
            <a:br>
              <a:rPr lang="en-US" sz="1800" dirty="0">
                <a:solidFill>
                  <a:schemeClr val="dk1"/>
                </a:solidFill>
                <a:latin typeface="Arial"/>
                <a:ea typeface="Arial"/>
                <a:cs typeface="Arial"/>
                <a:sym typeface="Arial"/>
              </a:rPr>
            </a:br>
            <a:r>
              <a:rPr lang="en-US" sz="1800" dirty="0">
                <a:solidFill>
                  <a:schemeClr val="dk1"/>
                </a:solidFill>
                <a:latin typeface="Arial"/>
                <a:ea typeface="Arial"/>
                <a:cs typeface="Arial"/>
                <a:sym typeface="Arial"/>
              </a:rPr>
              <a:t>financial picture</a:t>
            </a:r>
            <a:endParaRPr dirty="0"/>
          </a:p>
          <a:p>
            <a:pPr marL="285750" marR="0" lvl="0" indent="-285750" algn="l" rtl="0">
              <a:lnSpc>
                <a:spcPct val="150000"/>
              </a:lnSpc>
              <a:spcBef>
                <a:spcPts val="900"/>
              </a:spcBef>
              <a:spcAft>
                <a:spcPts val="0"/>
              </a:spcAft>
              <a:buClr>
                <a:schemeClr val="accent1"/>
              </a:buClr>
              <a:buSzPts val="1800"/>
              <a:buFont typeface="Noto Sans Symbols"/>
              <a:buChar char="▪"/>
            </a:pPr>
            <a:r>
              <a:rPr lang="en-US" sz="1800" dirty="0">
                <a:solidFill>
                  <a:schemeClr val="dk1"/>
                </a:solidFill>
                <a:latin typeface="Arial"/>
                <a:ea typeface="Arial"/>
                <a:cs typeface="Arial"/>
                <a:sym typeface="Arial"/>
              </a:rPr>
              <a:t>Ask what resources are needed </a:t>
            </a:r>
            <a:br>
              <a:rPr lang="en-US" sz="1800" dirty="0">
                <a:solidFill>
                  <a:schemeClr val="dk1"/>
                </a:solidFill>
                <a:latin typeface="Arial"/>
                <a:ea typeface="Arial"/>
                <a:cs typeface="Arial"/>
                <a:sym typeface="Arial"/>
              </a:rPr>
            </a:br>
            <a:r>
              <a:rPr lang="en-US" sz="1800" dirty="0">
                <a:solidFill>
                  <a:schemeClr val="dk1"/>
                </a:solidFill>
                <a:latin typeface="Arial"/>
                <a:ea typeface="Arial"/>
                <a:cs typeface="Arial"/>
                <a:sym typeface="Arial"/>
              </a:rPr>
              <a:t>to qualify </a:t>
            </a:r>
            <a:endParaRPr dirty="0"/>
          </a:p>
          <a:p>
            <a:pPr marL="285750" marR="0" lvl="0" indent="-285750" algn="l" rtl="0">
              <a:lnSpc>
                <a:spcPct val="150000"/>
              </a:lnSpc>
              <a:spcBef>
                <a:spcPts val="900"/>
              </a:spcBef>
              <a:spcAft>
                <a:spcPts val="0"/>
              </a:spcAft>
              <a:buClr>
                <a:schemeClr val="accent1"/>
              </a:buClr>
              <a:buSzPts val="1800"/>
              <a:buFont typeface="Noto Sans Symbols"/>
              <a:buChar char="▪"/>
            </a:pPr>
            <a:r>
              <a:rPr lang="en-US" sz="1800" dirty="0">
                <a:solidFill>
                  <a:schemeClr val="dk1"/>
                </a:solidFill>
                <a:latin typeface="Arial"/>
                <a:ea typeface="Arial"/>
                <a:cs typeface="Arial"/>
                <a:sym typeface="Arial"/>
              </a:rPr>
              <a:t>Look for details: annual increases, </a:t>
            </a:r>
            <a:br>
              <a:rPr lang="en-US" sz="1800" dirty="0">
                <a:solidFill>
                  <a:schemeClr val="dk1"/>
                </a:solidFill>
                <a:latin typeface="Arial"/>
                <a:ea typeface="Arial"/>
                <a:cs typeface="Arial"/>
                <a:sym typeface="Arial"/>
              </a:rPr>
            </a:br>
            <a:r>
              <a:rPr lang="en-US" sz="1800" dirty="0">
                <a:solidFill>
                  <a:schemeClr val="dk1"/>
                </a:solidFill>
                <a:latin typeface="Arial"/>
                <a:ea typeface="Arial"/>
                <a:cs typeface="Arial"/>
                <a:sym typeface="Arial"/>
              </a:rPr>
              <a:t>extra possible fees like transportation, </a:t>
            </a:r>
            <a:br>
              <a:rPr lang="en-US" sz="1800" dirty="0">
                <a:solidFill>
                  <a:schemeClr val="dk1"/>
                </a:solidFill>
                <a:latin typeface="Arial"/>
                <a:ea typeface="Arial"/>
                <a:cs typeface="Arial"/>
                <a:sym typeface="Arial"/>
              </a:rPr>
            </a:br>
            <a:r>
              <a:rPr lang="en-US" sz="1800" dirty="0">
                <a:solidFill>
                  <a:schemeClr val="dk1"/>
                </a:solidFill>
                <a:latin typeface="Arial"/>
                <a:ea typeface="Arial"/>
                <a:cs typeface="Arial"/>
                <a:sym typeface="Arial"/>
              </a:rPr>
              <a:t>haircut services, food delivery to unit, </a:t>
            </a:r>
            <a:br>
              <a:rPr lang="en-US" sz="1800" dirty="0">
                <a:solidFill>
                  <a:schemeClr val="dk1"/>
                </a:solidFill>
                <a:latin typeface="Arial"/>
                <a:ea typeface="Arial"/>
                <a:cs typeface="Arial"/>
                <a:sym typeface="Arial"/>
              </a:rPr>
            </a:br>
            <a:r>
              <a:rPr lang="en-US" sz="1800" dirty="0">
                <a:solidFill>
                  <a:schemeClr val="dk1"/>
                </a:solidFill>
                <a:latin typeface="Arial"/>
                <a:ea typeface="Arial"/>
                <a:cs typeface="Arial"/>
                <a:sym typeface="Arial"/>
              </a:rPr>
              <a:t>assistance while walking. Many more! </a:t>
            </a:r>
            <a:endParaRPr dirty="0"/>
          </a:p>
          <a:p>
            <a:pPr marL="285750" marR="0" lvl="0" indent="-285750" algn="l" rtl="0">
              <a:lnSpc>
                <a:spcPct val="150000"/>
              </a:lnSpc>
              <a:spcBef>
                <a:spcPts val="900"/>
              </a:spcBef>
              <a:spcAft>
                <a:spcPts val="0"/>
              </a:spcAft>
              <a:buClr>
                <a:schemeClr val="accent1"/>
              </a:buClr>
              <a:buSzPts val="1800"/>
              <a:buFont typeface="Noto Sans Symbols"/>
              <a:buChar char="▪"/>
            </a:pPr>
            <a:r>
              <a:rPr lang="en-US" sz="1800" dirty="0">
                <a:solidFill>
                  <a:schemeClr val="dk1"/>
                </a:solidFill>
                <a:latin typeface="Arial"/>
                <a:ea typeface="Arial"/>
                <a:cs typeface="Arial"/>
                <a:sym typeface="Arial"/>
              </a:rPr>
              <a:t>Faith-based</a:t>
            </a:r>
            <a:r>
              <a:rPr lang="en-US" sz="1800" dirty="0">
                <a:solidFill>
                  <a:schemeClr val="dk1"/>
                </a:solidFill>
              </a:rPr>
              <a:t> community? </a:t>
            </a:r>
            <a:br>
              <a:rPr lang="en-US" dirty="0"/>
            </a:br>
            <a:r>
              <a:rPr lang="en-US" sz="1800" dirty="0">
                <a:solidFill>
                  <a:schemeClr val="dk1"/>
                </a:solidFill>
              </a:rPr>
              <a:t>A</a:t>
            </a:r>
            <a:r>
              <a:rPr lang="en-US" sz="1800" dirty="0">
                <a:solidFill>
                  <a:schemeClr val="dk1"/>
                </a:solidFill>
                <a:latin typeface="Arial"/>
                <a:ea typeface="Arial"/>
                <a:cs typeface="Arial"/>
                <a:sym typeface="Arial"/>
              </a:rPr>
              <a:t>sk about financial assistance</a:t>
            </a:r>
            <a:endParaRPr dirty="0"/>
          </a:p>
        </p:txBody>
      </p:sp>
      <p:sp>
        <p:nvSpPr>
          <p:cNvPr id="716" name="Google Shape;716;p35"/>
          <p:cNvSpPr txBox="1">
            <a:spLocks noGrp="1"/>
          </p:cNvSpPr>
          <p:nvPr>
            <p:ph type="body" idx="2"/>
          </p:nvPr>
        </p:nvSpPr>
        <p:spPr>
          <a:xfrm>
            <a:off x="5464075" y="4023846"/>
            <a:ext cx="3158562" cy="1350992"/>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SzPts val="1350"/>
              <a:buNone/>
            </a:pPr>
            <a:r>
              <a:rPr lang="en-US" sz="1800" i="1" dirty="0">
                <a:solidFill>
                  <a:schemeClr val="dk2"/>
                </a:solidFill>
              </a:rPr>
              <a:t>Review details with a lawyer, accountant, financial planner, possibly another family member or trusted friend.</a:t>
            </a:r>
            <a:endParaRPr dirty="0"/>
          </a:p>
        </p:txBody>
      </p:sp>
      <p:pic>
        <p:nvPicPr>
          <p:cNvPr id="717" name="Google Shape;717;p35" descr="A person and person looking at papers&#10;&#10;Description automatically generated"/>
          <p:cNvPicPr preferRelativeResize="0"/>
          <p:nvPr/>
        </p:nvPicPr>
        <p:blipFill rotWithShape="1">
          <a:blip r:embed="rId3">
            <a:alphaModFix/>
          </a:blip>
          <a:srcRect/>
          <a:stretch/>
        </p:blipFill>
        <p:spPr>
          <a:xfrm>
            <a:off x="5442029" y="1326705"/>
            <a:ext cx="3691744" cy="258695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p36"/>
          <p:cNvSpPr/>
          <p:nvPr/>
        </p:nvSpPr>
        <p:spPr>
          <a:xfrm>
            <a:off x="0" y="0"/>
            <a:ext cx="9144000" cy="6858000"/>
          </a:xfrm>
          <a:prstGeom prst="rect">
            <a:avLst/>
          </a:prstGeom>
          <a:solidFill>
            <a:schemeClr val="accent1"/>
          </a:solidFill>
          <a:ln w="1270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24" name="Google Shape;724;p36"/>
          <p:cNvSpPr/>
          <p:nvPr/>
        </p:nvSpPr>
        <p:spPr>
          <a:xfrm>
            <a:off x="0" y="949123"/>
            <a:ext cx="9144000" cy="5308897"/>
          </a:xfrm>
          <a:prstGeom prst="rect">
            <a:avLst/>
          </a:prstGeom>
          <a:solidFill>
            <a:srgbClr val="DAE5F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25" name="Google Shape;725;p36"/>
          <p:cNvSpPr txBox="1"/>
          <p:nvPr/>
        </p:nvSpPr>
        <p:spPr>
          <a:xfrm>
            <a:off x="240723" y="6375448"/>
            <a:ext cx="249653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100">
                <a:solidFill>
                  <a:schemeClr val="lt1"/>
                </a:solidFill>
                <a:latin typeface="Arial"/>
                <a:ea typeface="Arial"/>
                <a:cs typeface="Arial"/>
                <a:sym typeface="Arial"/>
              </a:rPr>
              <a:t>The Care Partner Project ©2023</a:t>
            </a:r>
            <a:endParaRPr/>
          </a:p>
        </p:txBody>
      </p:sp>
      <p:sp>
        <p:nvSpPr>
          <p:cNvPr id="726" name="Google Shape;726;p36"/>
          <p:cNvSpPr txBox="1"/>
          <p:nvPr/>
        </p:nvSpPr>
        <p:spPr>
          <a:xfrm>
            <a:off x="6749972" y="6423025"/>
            <a:ext cx="213360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200">
                <a:solidFill>
                  <a:schemeClr val="lt1"/>
                </a:solidFill>
                <a:latin typeface="Arial"/>
                <a:ea typeface="Arial"/>
                <a:cs typeface="Arial"/>
                <a:sym typeface="Arial"/>
              </a:rPr>
              <a:t>34</a:t>
            </a:fld>
            <a:endParaRPr sz="1200">
              <a:solidFill>
                <a:schemeClr val="lt1"/>
              </a:solidFill>
              <a:latin typeface="Arial"/>
              <a:ea typeface="Arial"/>
              <a:cs typeface="Arial"/>
              <a:sym typeface="Arial"/>
            </a:endParaRPr>
          </a:p>
        </p:txBody>
      </p:sp>
      <p:sp>
        <p:nvSpPr>
          <p:cNvPr id="727" name="Google Shape;727;p36"/>
          <p:cNvSpPr txBox="1">
            <a:spLocks noGrp="1"/>
          </p:cNvSpPr>
          <p:nvPr>
            <p:ph type="title"/>
          </p:nvPr>
        </p:nvSpPr>
        <p:spPr>
          <a:xfrm>
            <a:off x="491368" y="263411"/>
            <a:ext cx="7749804" cy="62699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solidFill>
                  <a:schemeClr val="lt1"/>
                </a:solidFill>
              </a:rPr>
              <a:t>Navigate Costs and Contracts</a:t>
            </a:r>
            <a:endParaRPr/>
          </a:p>
        </p:txBody>
      </p:sp>
      <p:sp>
        <p:nvSpPr>
          <p:cNvPr id="728" name="Google Shape;728;p36"/>
          <p:cNvSpPr txBox="1"/>
          <p:nvPr/>
        </p:nvSpPr>
        <p:spPr>
          <a:xfrm>
            <a:off x="1616476" y="2754775"/>
            <a:ext cx="408984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29" name="Google Shape;729;p36"/>
          <p:cNvSpPr txBox="1"/>
          <p:nvPr/>
        </p:nvSpPr>
        <p:spPr>
          <a:xfrm>
            <a:off x="490507" y="1224550"/>
            <a:ext cx="4244937" cy="4570482"/>
          </a:xfrm>
          <a:prstGeom prst="rect">
            <a:avLst/>
          </a:prstGeom>
          <a:no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0"/>
              </a:spcAft>
              <a:buClr>
                <a:schemeClr val="accent1"/>
              </a:buClr>
              <a:buSzPts val="1800"/>
              <a:buFont typeface="Noto Sans Symbols"/>
              <a:buChar char="▪"/>
            </a:pPr>
            <a:r>
              <a:rPr lang="en-US" sz="1800">
                <a:solidFill>
                  <a:srgbClr val="595959"/>
                </a:solidFill>
                <a:latin typeface="Arial"/>
                <a:ea typeface="Arial"/>
                <a:cs typeface="Arial"/>
                <a:sym typeface="Arial"/>
              </a:rPr>
              <a:t>Deposit needed to hold, additional10% required to do medical screening/application</a:t>
            </a:r>
            <a:endParaRPr/>
          </a:p>
          <a:p>
            <a:pPr marL="342900" marR="0" lvl="0" indent="-342900" algn="l" rtl="0">
              <a:lnSpc>
                <a:spcPct val="150000"/>
              </a:lnSpc>
              <a:spcBef>
                <a:spcPts val="1200"/>
              </a:spcBef>
              <a:spcAft>
                <a:spcPts val="0"/>
              </a:spcAft>
              <a:buClr>
                <a:schemeClr val="accent1"/>
              </a:buClr>
              <a:buSzPts val="1800"/>
              <a:buFont typeface="Noto Sans Symbols"/>
              <a:buChar char="▪"/>
            </a:pPr>
            <a:r>
              <a:rPr lang="en-US" sz="1800">
                <a:solidFill>
                  <a:srgbClr val="595959"/>
                </a:solidFill>
                <a:latin typeface="Arial"/>
                <a:ea typeface="Arial"/>
                <a:cs typeface="Arial"/>
                <a:sym typeface="Arial"/>
              </a:rPr>
              <a:t>When get money back in the event of death or decision to leave (have to wait for two years or until the apartment is sold)</a:t>
            </a:r>
            <a:endParaRPr/>
          </a:p>
          <a:p>
            <a:pPr marL="342900" marR="0" lvl="0" indent="-342900" algn="l" rtl="0">
              <a:lnSpc>
                <a:spcPct val="150000"/>
              </a:lnSpc>
              <a:spcBef>
                <a:spcPts val="1200"/>
              </a:spcBef>
              <a:spcAft>
                <a:spcPts val="0"/>
              </a:spcAft>
              <a:buClr>
                <a:schemeClr val="accent1"/>
              </a:buClr>
              <a:buSzPts val="1800"/>
              <a:buFont typeface="Noto Sans Symbols"/>
              <a:buChar char="▪"/>
            </a:pPr>
            <a:r>
              <a:rPr lang="en-US" sz="1800">
                <a:solidFill>
                  <a:srgbClr val="595959"/>
                </a:solidFill>
                <a:latin typeface="Arial"/>
                <a:ea typeface="Arial"/>
                <a:cs typeface="Arial"/>
                <a:sym typeface="Arial"/>
              </a:rPr>
              <a:t>If you “give it a try,” what are the $$$ implications? </a:t>
            </a:r>
            <a:endParaRPr/>
          </a:p>
          <a:p>
            <a:pPr marL="0" marR="0" lvl="0" indent="0" algn="l" rtl="0">
              <a:spcBef>
                <a:spcPts val="1200"/>
              </a:spcBef>
              <a:spcAft>
                <a:spcPts val="0"/>
              </a:spcAft>
              <a:buNone/>
            </a:pPr>
            <a:endParaRPr sz="1800">
              <a:solidFill>
                <a:srgbClr val="595959"/>
              </a:solidFill>
              <a:latin typeface="Helvetica Neue"/>
              <a:ea typeface="Helvetica Neue"/>
              <a:cs typeface="Helvetica Neue"/>
              <a:sym typeface="Helvetica Neue"/>
            </a:endParaRPr>
          </a:p>
        </p:txBody>
      </p:sp>
      <p:sp>
        <p:nvSpPr>
          <p:cNvPr id="730" name="Google Shape;730;p36"/>
          <p:cNvSpPr txBox="1"/>
          <p:nvPr/>
        </p:nvSpPr>
        <p:spPr>
          <a:xfrm>
            <a:off x="5225951" y="4023845"/>
            <a:ext cx="3427542" cy="1885031"/>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Clr>
                <a:schemeClr val="accent1"/>
              </a:buClr>
              <a:buSzPts val="1350"/>
              <a:buFont typeface="Noto Sans Symbols"/>
              <a:buNone/>
            </a:pPr>
            <a:r>
              <a:rPr lang="en-US" sz="1800" b="0" i="1" u="none" strike="noStrike" cap="none" dirty="0">
                <a:solidFill>
                  <a:schemeClr val="dk2"/>
                </a:solidFill>
                <a:latin typeface="Arial"/>
                <a:ea typeface="Arial"/>
                <a:cs typeface="Arial"/>
                <a:sym typeface="Arial"/>
              </a:rPr>
              <a:t>Review details with a lawyer, accountant, financial planner, possibly another family member, or trusted friend.</a:t>
            </a:r>
            <a:endParaRPr dirty="0"/>
          </a:p>
        </p:txBody>
      </p:sp>
      <p:pic>
        <p:nvPicPr>
          <p:cNvPr id="731" name="Google Shape;731;p36" descr="A group of people sitting at a table&#10;&#10;Description automatically generated"/>
          <p:cNvPicPr preferRelativeResize="0"/>
          <p:nvPr/>
        </p:nvPicPr>
        <p:blipFill rotWithShape="1">
          <a:blip r:embed="rId3">
            <a:alphaModFix/>
          </a:blip>
          <a:srcRect/>
          <a:stretch/>
        </p:blipFill>
        <p:spPr>
          <a:xfrm>
            <a:off x="5269372" y="1300626"/>
            <a:ext cx="3886200" cy="272321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sp>
        <p:nvSpPr>
          <p:cNvPr id="737" name="Google Shape;737;p37"/>
          <p:cNvSpPr/>
          <p:nvPr/>
        </p:nvSpPr>
        <p:spPr>
          <a:xfrm>
            <a:off x="0" y="0"/>
            <a:ext cx="9144000" cy="6858000"/>
          </a:xfrm>
          <a:prstGeom prst="rect">
            <a:avLst/>
          </a:prstGeom>
          <a:gradFill>
            <a:gsLst>
              <a:gs pos="0">
                <a:schemeClr val="dk2"/>
              </a:gs>
              <a:gs pos="18000">
                <a:schemeClr val="dk2"/>
              </a:gs>
              <a:gs pos="100000">
                <a:schemeClr val="accent1"/>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738" name="Google Shape;738;p37" descr="A pair of hands with a heart in the shape of a heart&#10;&#10;Description automatically generated"/>
          <p:cNvPicPr preferRelativeResize="0"/>
          <p:nvPr/>
        </p:nvPicPr>
        <p:blipFill rotWithShape="1">
          <a:blip r:embed="rId3">
            <a:alphaModFix amt="5000"/>
          </a:blip>
          <a:srcRect/>
          <a:stretch/>
        </p:blipFill>
        <p:spPr>
          <a:xfrm>
            <a:off x="-2706003" y="682906"/>
            <a:ext cx="11850003" cy="6175094"/>
          </a:xfrm>
          <a:prstGeom prst="rect">
            <a:avLst/>
          </a:prstGeom>
          <a:noFill/>
          <a:ln>
            <a:noFill/>
          </a:ln>
        </p:spPr>
      </p:pic>
      <p:sp>
        <p:nvSpPr>
          <p:cNvPr id="739" name="Google Shape;739;p37"/>
          <p:cNvSpPr txBox="1">
            <a:spLocks noGrp="1"/>
          </p:cNvSpPr>
          <p:nvPr>
            <p:ph type="ftr" idx="11"/>
          </p:nvPr>
        </p:nvSpPr>
        <p:spPr>
          <a:xfrm>
            <a:off x="143738" y="6423025"/>
            <a:ext cx="6122987"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chemeClr val="lt1"/>
                </a:solidFill>
              </a:rPr>
              <a:t>The Care Partner Project ©2023</a:t>
            </a:r>
            <a:endParaRPr/>
          </a:p>
        </p:txBody>
      </p:sp>
      <p:sp>
        <p:nvSpPr>
          <p:cNvPr id="740" name="Google Shape;740;p37"/>
          <p:cNvSpPr txBox="1">
            <a:spLocks noGrp="1"/>
          </p:cNvSpPr>
          <p:nvPr>
            <p:ph type="sldNum" idx="12"/>
          </p:nvPr>
        </p:nvSpPr>
        <p:spPr>
          <a:xfrm>
            <a:off x="6842571"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35</a:t>
            </a:fld>
            <a:endParaRPr>
              <a:solidFill>
                <a:schemeClr val="lt1"/>
              </a:solidFill>
            </a:endParaRPr>
          </a:p>
        </p:txBody>
      </p:sp>
      <p:sp>
        <p:nvSpPr>
          <p:cNvPr id="741" name="Google Shape;741;p37"/>
          <p:cNvSpPr txBox="1"/>
          <p:nvPr/>
        </p:nvSpPr>
        <p:spPr>
          <a:xfrm>
            <a:off x="2465428" y="1327679"/>
            <a:ext cx="6122987" cy="1793473"/>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4000" b="1">
                <a:solidFill>
                  <a:schemeClr val="lt1"/>
                </a:solidFill>
                <a:latin typeface="Arial"/>
                <a:ea typeface="Arial"/>
                <a:cs typeface="Arial"/>
                <a:sym typeface="Arial"/>
              </a:rPr>
              <a:t>You’ve made a decision. Now what?</a:t>
            </a:r>
            <a:endParaRPr/>
          </a:p>
        </p:txBody>
      </p:sp>
      <p:sp>
        <p:nvSpPr>
          <p:cNvPr id="742" name="Google Shape;742;p37"/>
          <p:cNvSpPr/>
          <p:nvPr/>
        </p:nvSpPr>
        <p:spPr>
          <a:xfrm>
            <a:off x="0" y="1504709"/>
            <a:ext cx="2340864" cy="365125"/>
          </a:xfrm>
          <a:prstGeom prst="rect">
            <a:avLst/>
          </a:prstGeom>
          <a:solidFill>
            <a:srgbClr val="7BB54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 name="Google Shape;742;p37">
            <a:extLst>
              <a:ext uri="{FF2B5EF4-FFF2-40B4-BE49-F238E27FC236}">
                <a16:creationId xmlns:a16="http://schemas.microsoft.com/office/drawing/2014/main" id="{A2ED59EC-4D89-158D-1405-341533906D33}"/>
              </a:ext>
            </a:extLst>
          </p:cNvPr>
          <p:cNvSpPr/>
          <p:nvPr/>
        </p:nvSpPr>
        <p:spPr>
          <a:xfrm>
            <a:off x="0" y="2187615"/>
            <a:ext cx="2340864" cy="365125"/>
          </a:xfrm>
          <a:prstGeom prst="rect">
            <a:avLst/>
          </a:prstGeom>
          <a:solidFill>
            <a:srgbClr val="7BB54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748" name="Google Shape;748;p38"/>
          <p:cNvSpPr/>
          <p:nvPr/>
        </p:nvSpPr>
        <p:spPr>
          <a:xfrm>
            <a:off x="0" y="69850"/>
            <a:ext cx="9144000" cy="6823075"/>
          </a:xfrm>
          <a:prstGeom prst="rect">
            <a:avLst/>
          </a:prstGeom>
          <a:solidFill>
            <a:srgbClr val="3885C8">
              <a:alpha val="37254"/>
            </a:srgbClr>
          </a:solidFill>
          <a:ln w="1270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49" name="Google Shape;749;p38"/>
          <p:cNvSpPr/>
          <p:nvPr/>
        </p:nvSpPr>
        <p:spPr>
          <a:xfrm>
            <a:off x="0" y="-1622"/>
            <a:ext cx="9144000" cy="93901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E4C88"/>
              </a:solidFill>
              <a:latin typeface="Arial"/>
              <a:ea typeface="Arial"/>
              <a:cs typeface="Arial"/>
              <a:sym typeface="Arial"/>
            </a:endParaRPr>
          </a:p>
        </p:txBody>
      </p:sp>
      <p:sp>
        <p:nvSpPr>
          <p:cNvPr id="750" name="Google Shape;750;p38"/>
          <p:cNvSpPr txBox="1">
            <a:spLocks noGrp="1"/>
          </p:cNvSpPr>
          <p:nvPr>
            <p:ph type="ftr" idx="11"/>
          </p:nvPr>
        </p:nvSpPr>
        <p:spPr>
          <a:xfrm>
            <a:off x="238717" y="6375448"/>
            <a:ext cx="249653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The Care Partner Project ©2023</a:t>
            </a:r>
            <a:endParaRPr/>
          </a:p>
        </p:txBody>
      </p:sp>
      <p:sp>
        <p:nvSpPr>
          <p:cNvPr id="751" name="Google Shape;751;p38"/>
          <p:cNvSpPr txBox="1">
            <a:spLocks noGrp="1"/>
          </p:cNvSpPr>
          <p:nvPr>
            <p:ph type="sldNum" idx="12"/>
          </p:nvPr>
        </p:nvSpPr>
        <p:spPr>
          <a:xfrm>
            <a:off x="6797040"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595959"/>
                </a:solidFill>
              </a:rPr>
              <a:t>36</a:t>
            </a:fld>
            <a:endParaRPr>
              <a:solidFill>
                <a:srgbClr val="595959"/>
              </a:solidFill>
            </a:endParaRPr>
          </a:p>
        </p:txBody>
      </p:sp>
      <p:sp>
        <p:nvSpPr>
          <p:cNvPr id="752" name="Google Shape;752;p38"/>
          <p:cNvSpPr txBox="1"/>
          <p:nvPr/>
        </p:nvSpPr>
        <p:spPr>
          <a:xfrm>
            <a:off x="1616476" y="2620663"/>
            <a:ext cx="408984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53" name="Google Shape;753;p38"/>
          <p:cNvSpPr txBox="1">
            <a:spLocks noGrp="1"/>
          </p:cNvSpPr>
          <p:nvPr>
            <p:ph type="title"/>
          </p:nvPr>
        </p:nvSpPr>
        <p:spPr>
          <a:xfrm>
            <a:off x="558967" y="252620"/>
            <a:ext cx="8396524" cy="52629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solidFill>
                  <a:schemeClr val="lt1"/>
                </a:solidFill>
              </a:rPr>
              <a:t>Start with your move-in date…</a:t>
            </a:r>
            <a:endParaRPr/>
          </a:p>
        </p:txBody>
      </p:sp>
      <p:sp>
        <p:nvSpPr>
          <p:cNvPr id="754" name="Google Shape;754;p38"/>
          <p:cNvSpPr txBox="1"/>
          <p:nvPr/>
        </p:nvSpPr>
        <p:spPr>
          <a:xfrm>
            <a:off x="428027" y="2400496"/>
            <a:ext cx="3643398" cy="3139321"/>
          </a:xfrm>
          <a:prstGeom prst="rect">
            <a:avLst/>
          </a:prstGeom>
          <a:no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0"/>
              </a:spcAft>
              <a:buClr>
                <a:srgbClr val="0E4C88"/>
              </a:buClr>
              <a:buSzPts val="2000"/>
              <a:buFont typeface="Noto Sans Symbols"/>
              <a:buChar char="▪"/>
            </a:pPr>
            <a:r>
              <a:rPr lang="en-US" sz="2000" dirty="0">
                <a:solidFill>
                  <a:srgbClr val="0E4C88"/>
                </a:solidFill>
                <a:latin typeface="Arial"/>
                <a:ea typeface="Arial"/>
                <a:cs typeface="Arial"/>
                <a:sym typeface="Arial"/>
              </a:rPr>
              <a:t>Will your new unit need renovations? Or is it</a:t>
            </a:r>
            <a:br>
              <a:rPr lang="en-US" sz="2000" dirty="0">
                <a:solidFill>
                  <a:srgbClr val="0E4C88"/>
                </a:solidFill>
                <a:latin typeface="Arial"/>
                <a:ea typeface="Arial"/>
                <a:cs typeface="Arial"/>
                <a:sym typeface="Arial"/>
              </a:rPr>
            </a:br>
            <a:r>
              <a:rPr lang="en-US" sz="2000" dirty="0">
                <a:solidFill>
                  <a:srgbClr val="0E4C88"/>
                </a:solidFill>
                <a:latin typeface="Arial"/>
                <a:ea typeface="Arial"/>
                <a:cs typeface="Arial"/>
                <a:sym typeface="Arial"/>
              </a:rPr>
              <a:t>move-in ready?</a:t>
            </a:r>
            <a:endParaRPr dirty="0"/>
          </a:p>
          <a:p>
            <a:pPr marL="342900" marR="0" lvl="0" indent="-342900" algn="l" rtl="0">
              <a:lnSpc>
                <a:spcPct val="150000"/>
              </a:lnSpc>
              <a:spcBef>
                <a:spcPts val="1200"/>
              </a:spcBef>
              <a:spcAft>
                <a:spcPts val="0"/>
              </a:spcAft>
              <a:buClr>
                <a:srgbClr val="0E4C88"/>
              </a:buClr>
              <a:buSzPts val="2000"/>
              <a:buFont typeface="Noto Sans Symbols"/>
              <a:buChar char="▪"/>
            </a:pPr>
            <a:r>
              <a:rPr lang="en-US" sz="2000" dirty="0">
                <a:solidFill>
                  <a:srgbClr val="0E4C88"/>
                </a:solidFill>
                <a:latin typeface="Arial"/>
                <a:ea typeface="Arial"/>
                <a:cs typeface="Arial"/>
                <a:sym typeface="Arial"/>
              </a:rPr>
              <a:t>Cost of renovations?</a:t>
            </a:r>
            <a:endParaRPr dirty="0"/>
          </a:p>
          <a:p>
            <a:pPr marL="342900" marR="0" lvl="0" indent="-342900" algn="l" rtl="0">
              <a:lnSpc>
                <a:spcPct val="150000"/>
              </a:lnSpc>
              <a:spcBef>
                <a:spcPts val="1200"/>
              </a:spcBef>
              <a:spcAft>
                <a:spcPts val="0"/>
              </a:spcAft>
              <a:buClr>
                <a:srgbClr val="0E4C88"/>
              </a:buClr>
              <a:buSzPts val="2000"/>
              <a:buFont typeface="Noto Sans Symbols"/>
              <a:buChar char="▪"/>
            </a:pPr>
            <a:r>
              <a:rPr lang="en-US" sz="2000" dirty="0">
                <a:solidFill>
                  <a:srgbClr val="0E4C88"/>
                </a:solidFill>
                <a:latin typeface="Arial"/>
                <a:ea typeface="Arial"/>
                <a:cs typeface="Arial"/>
                <a:sym typeface="Arial"/>
              </a:rPr>
              <a:t>Have a house to sell?</a:t>
            </a:r>
            <a:r>
              <a:rPr lang="en-US" sz="1800" dirty="0">
                <a:solidFill>
                  <a:srgbClr val="0E4C88"/>
                </a:solidFill>
                <a:latin typeface="Calibri"/>
                <a:ea typeface="Calibri"/>
                <a:cs typeface="Calibri"/>
                <a:sym typeface="Calibri"/>
              </a:rPr>
              <a:t> </a:t>
            </a:r>
            <a:endParaRPr dirty="0"/>
          </a:p>
          <a:p>
            <a:pPr marL="0" marR="0" lvl="0" indent="0" algn="l" rtl="0">
              <a:spcBef>
                <a:spcPts val="1200"/>
              </a:spcBef>
              <a:spcAft>
                <a:spcPts val="0"/>
              </a:spcAft>
              <a:buNone/>
            </a:pPr>
            <a:endParaRPr sz="1800" dirty="0">
              <a:solidFill>
                <a:schemeClr val="dk1"/>
              </a:solidFill>
              <a:latin typeface="Helvetica Neue"/>
              <a:ea typeface="Helvetica Neue"/>
              <a:cs typeface="Helvetica Neue"/>
              <a:sym typeface="Helvetica Neue"/>
            </a:endParaRPr>
          </a:p>
        </p:txBody>
      </p:sp>
      <p:sp>
        <p:nvSpPr>
          <p:cNvPr id="755" name="Google Shape;755;p38"/>
          <p:cNvSpPr txBox="1">
            <a:spLocks noGrp="1"/>
          </p:cNvSpPr>
          <p:nvPr>
            <p:ph type="body" idx="2"/>
          </p:nvPr>
        </p:nvSpPr>
        <p:spPr>
          <a:xfrm>
            <a:off x="571159" y="1205374"/>
            <a:ext cx="8396523" cy="774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2100"/>
              <a:buNone/>
            </a:pPr>
            <a:r>
              <a:rPr lang="en-US" sz="2800" dirty="0">
                <a:solidFill>
                  <a:srgbClr val="0E4C88"/>
                </a:solidFill>
              </a:rPr>
              <a:t>Lots of logistics — make your plan, make your lists!</a:t>
            </a:r>
            <a:endParaRPr dirty="0"/>
          </a:p>
        </p:txBody>
      </p:sp>
      <p:pic>
        <p:nvPicPr>
          <p:cNvPr id="756" name="Google Shape;756;p38" descr="A checklist with a pen and scissors&#10;&#10;Description automatically generated"/>
          <p:cNvPicPr preferRelativeResize="0"/>
          <p:nvPr/>
        </p:nvPicPr>
        <p:blipFill rotWithShape="1">
          <a:blip r:embed="rId3">
            <a:alphaModFix/>
          </a:blip>
          <a:srcRect/>
          <a:stretch/>
        </p:blipFill>
        <p:spPr>
          <a:xfrm>
            <a:off x="4340352" y="2123171"/>
            <a:ext cx="4803648" cy="3693972"/>
          </a:xfrm>
          <a:prstGeom prst="rect">
            <a:avLst/>
          </a:prstGeom>
          <a:noFill/>
          <a:ln>
            <a:noFill/>
          </a:ln>
          <a:effectLst>
            <a:outerShdw blurRad="166823" dist="96112" dir="8100000" algn="tr" rotWithShape="0">
              <a:srgbClr val="7F7F7F">
                <a:alpha val="54901"/>
              </a:srgbClr>
            </a:outerShdw>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61"/>
        <p:cNvGrpSpPr/>
        <p:nvPr/>
      </p:nvGrpSpPr>
      <p:grpSpPr>
        <a:xfrm>
          <a:off x="0" y="0"/>
          <a:ext cx="0" cy="0"/>
          <a:chOff x="0" y="0"/>
          <a:chExt cx="0" cy="0"/>
        </a:xfrm>
      </p:grpSpPr>
      <p:sp>
        <p:nvSpPr>
          <p:cNvPr id="762" name="Google Shape;762;p39"/>
          <p:cNvSpPr/>
          <p:nvPr/>
        </p:nvSpPr>
        <p:spPr>
          <a:xfrm>
            <a:off x="0" y="34925"/>
            <a:ext cx="9144000" cy="6823075"/>
          </a:xfrm>
          <a:prstGeom prst="rect">
            <a:avLst/>
          </a:prstGeom>
          <a:solidFill>
            <a:srgbClr val="3885C8">
              <a:alpha val="37254"/>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63" name="Google Shape;763;p39"/>
          <p:cNvSpPr/>
          <p:nvPr/>
        </p:nvSpPr>
        <p:spPr>
          <a:xfrm>
            <a:off x="0" y="0"/>
            <a:ext cx="9144000" cy="93901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E4C88"/>
              </a:solidFill>
              <a:latin typeface="Arial"/>
              <a:ea typeface="Arial"/>
              <a:cs typeface="Arial"/>
              <a:sym typeface="Arial"/>
            </a:endParaRPr>
          </a:p>
        </p:txBody>
      </p:sp>
      <p:sp>
        <p:nvSpPr>
          <p:cNvPr id="764" name="Google Shape;764;p39"/>
          <p:cNvSpPr txBox="1">
            <a:spLocks noGrp="1"/>
          </p:cNvSpPr>
          <p:nvPr>
            <p:ph type="ftr" idx="11"/>
          </p:nvPr>
        </p:nvSpPr>
        <p:spPr>
          <a:xfrm>
            <a:off x="238717" y="6375448"/>
            <a:ext cx="249653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The Care Partner Project ©2023</a:t>
            </a:r>
            <a:endParaRPr/>
          </a:p>
        </p:txBody>
      </p:sp>
      <p:sp>
        <p:nvSpPr>
          <p:cNvPr id="765" name="Google Shape;765;p39"/>
          <p:cNvSpPr txBox="1">
            <a:spLocks noGrp="1"/>
          </p:cNvSpPr>
          <p:nvPr>
            <p:ph type="sldNum" idx="12"/>
          </p:nvPr>
        </p:nvSpPr>
        <p:spPr>
          <a:xfrm>
            <a:off x="6797040"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595959"/>
                </a:solidFill>
              </a:rPr>
              <a:t>37</a:t>
            </a:fld>
            <a:endParaRPr>
              <a:solidFill>
                <a:srgbClr val="595959"/>
              </a:solidFill>
            </a:endParaRPr>
          </a:p>
        </p:txBody>
      </p:sp>
      <p:sp>
        <p:nvSpPr>
          <p:cNvPr id="766" name="Google Shape;766;p39"/>
          <p:cNvSpPr txBox="1"/>
          <p:nvPr/>
        </p:nvSpPr>
        <p:spPr>
          <a:xfrm>
            <a:off x="1616476" y="2620663"/>
            <a:ext cx="408984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67" name="Google Shape;767;p39"/>
          <p:cNvSpPr txBox="1">
            <a:spLocks noGrp="1"/>
          </p:cNvSpPr>
          <p:nvPr>
            <p:ph type="title"/>
          </p:nvPr>
        </p:nvSpPr>
        <p:spPr>
          <a:xfrm>
            <a:off x="474555" y="200974"/>
            <a:ext cx="8194889" cy="574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solidFill>
                  <a:schemeClr val="lt1"/>
                </a:solidFill>
                <a:latin typeface="Arial"/>
                <a:ea typeface="Arial"/>
                <a:cs typeface="Arial"/>
                <a:sym typeface="Arial"/>
              </a:rPr>
              <a:t>What is your moving plan?</a:t>
            </a:r>
            <a:endParaRPr dirty="0"/>
          </a:p>
        </p:txBody>
      </p:sp>
      <p:sp>
        <p:nvSpPr>
          <p:cNvPr id="768" name="Google Shape;768;p39"/>
          <p:cNvSpPr txBox="1"/>
          <p:nvPr/>
        </p:nvSpPr>
        <p:spPr>
          <a:xfrm>
            <a:off x="590540" y="2021496"/>
            <a:ext cx="3765319" cy="3139321"/>
          </a:xfrm>
          <a:prstGeom prst="rect">
            <a:avLst/>
          </a:prstGeom>
          <a:no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0"/>
              </a:spcAft>
              <a:buClr>
                <a:srgbClr val="0E4C88"/>
              </a:buClr>
              <a:buSzPts val="2000"/>
              <a:buFont typeface="Noto Sans Symbols"/>
              <a:buChar char="▪"/>
            </a:pPr>
            <a:r>
              <a:rPr lang="en-US" sz="2000" dirty="0">
                <a:solidFill>
                  <a:srgbClr val="0E4C88"/>
                </a:solidFill>
                <a:latin typeface="Arial"/>
                <a:ea typeface="Arial"/>
                <a:cs typeface="Arial"/>
                <a:sym typeface="Arial"/>
              </a:rPr>
              <a:t>Downsizing?   </a:t>
            </a:r>
            <a:br>
              <a:rPr lang="en-US" sz="2000" dirty="0">
                <a:solidFill>
                  <a:srgbClr val="0E4C88"/>
                </a:solidFill>
                <a:latin typeface="Arial"/>
                <a:ea typeface="Arial"/>
                <a:cs typeface="Arial"/>
                <a:sym typeface="Arial"/>
              </a:rPr>
            </a:br>
            <a:r>
              <a:rPr lang="en-US" sz="2000" dirty="0">
                <a:solidFill>
                  <a:srgbClr val="0E4C88"/>
                </a:solidFill>
                <a:latin typeface="Arial"/>
                <a:ea typeface="Arial"/>
                <a:cs typeface="Arial"/>
                <a:sym typeface="Arial"/>
              </a:rPr>
              <a:t>(Time is of the essence!)</a:t>
            </a:r>
            <a:endParaRPr dirty="0"/>
          </a:p>
          <a:p>
            <a:pPr marL="342900" marR="0" lvl="0" indent="-342900" algn="l" rtl="0">
              <a:lnSpc>
                <a:spcPct val="150000"/>
              </a:lnSpc>
              <a:spcBef>
                <a:spcPts val="1200"/>
              </a:spcBef>
              <a:spcAft>
                <a:spcPts val="0"/>
              </a:spcAft>
              <a:buClr>
                <a:srgbClr val="0E4C88"/>
              </a:buClr>
              <a:buSzPts val="2000"/>
              <a:buFont typeface="Noto Sans Symbols"/>
              <a:buChar char="▪"/>
            </a:pPr>
            <a:r>
              <a:rPr lang="en-US" sz="2000" dirty="0">
                <a:solidFill>
                  <a:srgbClr val="0E4C88"/>
                </a:solidFill>
                <a:latin typeface="Arial"/>
                <a:ea typeface="Arial"/>
                <a:cs typeface="Arial"/>
                <a:sym typeface="Arial"/>
              </a:rPr>
              <a:t>Have family or friends to help with the move?   </a:t>
            </a:r>
            <a:endParaRPr dirty="0"/>
          </a:p>
          <a:p>
            <a:pPr marL="342900" marR="0" lvl="0" indent="-342900" algn="l" rtl="0">
              <a:lnSpc>
                <a:spcPct val="150000"/>
              </a:lnSpc>
              <a:spcBef>
                <a:spcPts val="1200"/>
              </a:spcBef>
              <a:spcAft>
                <a:spcPts val="0"/>
              </a:spcAft>
              <a:buClr>
                <a:srgbClr val="0E4C88"/>
              </a:buClr>
              <a:buSzPts val="2000"/>
              <a:buFont typeface="Noto Sans Symbols"/>
              <a:buChar char="▪"/>
            </a:pPr>
            <a:r>
              <a:rPr lang="en-US" sz="2000" dirty="0">
                <a:solidFill>
                  <a:srgbClr val="0E4C88"/>
                </a:solidFill>
                <a:latin typeface="Arial"/>
                <a:ea typeface="Arial"/>
                <a:cs typeface="Arial"/>
                <a:sym typeface="Arial"/>
              </a:rPr>
              <a:t>Need a mover?   </a:t>
            </a:r>
            <a:endParaRPr dirty="0"/>
          </a:p>
          <a:p>
            <a:pPr marL="0" marR="0" lvl="0" indent="0" algn="l" rtl="0">
              <a:spcBef>
                <a:spcPts val="1200"/>
              </a:spcBef>
              <a:spcAft>
                <a:spcPts val="0"/>
              </a:spcAft>
              <a:buNone/>
            </a:pPr>
            <a:endParaRPr sz="1800" dirty="0">
              <a:solidFill>
                <a:schemeClr val="dk1"/>
              </a:solidFill>
              <a:latin typeface="Helvetica Neue"/>
              <a:ea typeface="Helvetica Neue"/>
              <a:cs typeface="Helvetica Neue"/>
              <a:sym typeface="Helvetica Neue"/>
            </a:endParaRPr>
          </a:p>
        </p:txBody>
      </p:sp>
      <p:sp>
        <p:nvSpPr>
          <p:cNvPr id="769" name="Google Shape;769;p39"/>
          <p:cNvSpPr txBox="1"/>
          <p:nvPr/>
        </p:nvSpPr>
        <p:spPr>
          <a:xfrm>
            <a:off x="590540" y="4571241"/>
            <a:ext cx="7632300" cy="17547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endParaRPr sz="2000" dirty="0">
              <a:solidFill>
                <a:srgbClr val="0E4C88"/>
              </a:solidFill>
            </a:endParaRPr>
          </a:p>
          <a:p>
            <a:pPr marL="0" marR="0" lvl="0" indent="0" algn="l" rtl="0">
              <a:lnSpc>
                <a:spcPct val="150000"/>
              </a:lnSpc>
              <a:spcBef>
                <a:spcPts val="0"/>
              </a:spcBef>
              <a:spcAft>
                <a:spcPts val="0"/>
              </a:spcAft>
              <a:buNone/>
            </a:pPr>
            <a:r>
              <a:rPr lang="en-US" sz="2000" dirty="0">
                <a:solidFill>
                  <a:srgbClr val="0E4C88"/>
                </a:solidFill>
                <a:latin typeface="Arial"/>
                <a:ea typeface="Arial"/>
                <a:cs typeface="Arial"/>
                <a:sym typeface="Arial"/>
              </a:rPr>
              <a:t>Will your new community help with any of these details? </a:t>
            </a:r>
            <a:endParaRPr dirty="0"/>
          </a:p>
          <a:p>
            <a:pPr marL="0" marR="0" lvl="0" indent="0" algn="l" rtl="0">
              <a:lnSpc>
                <a:spcPct val="150000"/>
              </a:lnSpc>
              <a:spcBef>
                <a:spcPts val="0"/>
              </a:spcBef>
              <a:spcAft>
                <a:spcPts val="0"/>
              </a:spcAft>
              <a:buNone/>
            </a:pPr>
            <a:r>
              <a:rPr lang="en-US" sz="2000" dirty="0">
                <a:solidFill>
                  <a:srgbClr val="0E4C88"/>
                </a:solidFill>
                <a:latin typeface="Arial"/>
                <a:ea typeface="Arial"/>
                <a:cs typeface="Arial"/>
                <a:sym typeface="Arial"/>
              </a:rPr>
              <a:t>(If so, Included in your fees, or not?)  </a:t>
            </a:r>
            <a:endParaRPr dirty="0"/>
          </a:p>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pic>
        <p:nvPicPr>
          <p:cNvPr id="770" name="Google Shape;770;p39" descr="A person and person packing a box&#10;&#10;Description automatically generated"/>
          <p:cNvPicPr preferRelativeResize="0"/>
          <p:nvPr/>
        </p:nvPicPr>
        <p:blipFill rotWithShape="1">
          <a:blip r:embed="rId3">
            <a:alphaModFix/>
          </a:blip>
          <a:srcRect/>
          <a:stretch/>
        </p:blipFill>
        <p:spPr>
          <a:xfrm>
            <a:off x="4291024" y="1409409"/>
            <a:ext cx="4322255" cy="355193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75"/>
        <p:cNvGrpSpPr/>
        <p:nvPr/>
      </p:nvGrpSpPr>
      <p:grpSpPr>
        <a:xfrm>
          <a:off x="0" y="0"/>
          <a:ext cx="0" cy="0"/>
          <a:chOff x="0" y="0"/>
          <a:chExt cx="0" cy="0"/>
        </a:xfrm>
      </p:grpSpPr>
      <p:sp>
        <p:nvSpPr>
          <p:cNvPr id="776" name="Google Shape;776;p40"/>
          <p:cNvSpPr/>
          <p:nvPr/>
        </p:nvSpPr>
        <p:spPr>
          <a:xfrm>
            <a:off x="0" y="0"/>
            <a:ext cx="9144000" cy="6858000"/>
          </a:xfrm>
          <a:prstGeom prst="rect">
            <a:avLst/>
          </a:prstGeom>
          <a:solidFill>
            <a:srgbClr val="3885C8">
              <a:alpha val="37254"/>
            </a:srgbClr>
          </a:solidFill>
          <a:ln w="1270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77" name="Google Shape;777;p40"/>
          <p:cNvSpPr/>
          <p:nvPr/>
        </p:nvSpPr>
        <p:spPr>
          <a:xfrm>
            <a:off x="0" y="0"/>
            <a:ext cx="9144000" cy="93901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E4C88"/>
              </a:solidFill>
              <a:latin typeface="Arial"/>
              <a:ea typeface="Arial"/>
              <a:cs typeface="Arial"/>
              <a:sym typeface="Arial"/>
            </a:endParaRPr>
          </a:p>
        </p:txBody>
      </p:sp>
      <p:pic>
        <p:nvPicPr>
          <p:cNvPr id="778" name="Google Shape;778;p40" descr="A blue check mark on a black background&#10;&#10;Description automatically generated"/>
          <p:cNvPicPr preferRelativeResize="0"/>
          <p:nvPr/>
        </p:nvPicPr>
        <p:blipFill rotWithShape="1">
          <a:blip r:embed="rId3">
            <a:alphaModFix amt="27000"/>
          </a:blip>
          <a:srcRect/>
          <a:stretch/>
        </p:blipFill>
        <p:spPr>
          <a:xfrm>
            <a:off x="4572000" y="518024"/>
            <a:ext cx="4444678" cy="6222549"/>
          </a:xfrm>
          <a:prstGeom prst="rect">
            <a:avLst/>
          </a:prstGeom>
          <a:noFill/>
          <a:ln>
            <a:noFill/>
          </a:ln>
        </p:spPr>
      </p:pic>
      <p:sp>
        <p:nvSpPr>
          <p:cNvPr id="779" name="Google Shape;779;p40"/>
          <p:cNvSpPr txBox="1">
            <a:spLocks noGrp="1"/>
          </p:cNvSpPr>
          <p:nvPr>
            <p:ph type="ftr" idx="11"/>
          </p:nvPr>
        </p:nvSpPr>
        <p:spPr>
          <a:xfrm>
            <a:off x="238717" y="6375448"/>
            <a:ext cx="249653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The Care Partner Project ©2023</a:t>
            </a:r>
            <a:endParaRPr/>
          </a:p>
        </p:txBody>
      </p:sp>
      <p:sp>
        <p:nvSpPr>
          <p:cNvPr id="780" name="Google Shape;780;p40"/>
          <p:cNvSpPr txBox="1">
            <a:spLocks noGrp="1"/>
          </p:cNvSpPr>
          <p:nvPr>
            <p:ph type="sldNum" idx="12"/>
          </p:nvPr>
        </p:nvSpPr>
        <p:spPr>
          <a:xfrm>
            <a:off x="6797040"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595959"/>
                </a:solidFill>
              </a:rPr>
              <a:t>38</a:t>
            </a:fld>
            <a:endParaRPr>
              <a:solidFill>
                <a:srgbClr val="595959"/>
              </a:solidFill>
            </a:endParaRPr>
          </a:p>
        </p:txBody>
      </p:sp>
      <p:sp>
        <p:nvSpPr>
          <p:cNvPr id="781" name="Google Shape;781;p40"/>
          <p:cNvSpPr txBox="1">
            <a:spLocks noGrp="1"/>
          </p:cNvSpPr>
          <p:nvPr>
            <p:ph type="title"/>
          </p:nvPr>
        </p:nvSpPr>
        <p:spPr>
          <a:xfrm>
            <a:off x="485815" y="223786"/>
            <a:ext cx="8548457" cy="52760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solidFill>
                  <a:schemeClr val="lt1"/>
                </a:solidFill>
              </a:rPr>
              <a:t>You’ve moved in!</a:t>
            </a:r>
            <a:endParaRPr dirty="0"/>
          </a:p>
        </p:txBody>
      </p:sp>
      <p:sp>
        <p:nvSpPr>
          <p:cNvPr id="782" name="Google Shape;782;p40"/>
          <p:cNvSpPr txBox="1"/>
          <p:nvPr/>
        </p:nvSpPr>
        <p:spPr>
          <a:xfrm>
            <a:off x="468025" y="2589629"/>
            <a:ext cx="8012010" cy="4924385"/>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rgbClr val="0E4C88"/>
              </a:buClr>
              <a:buSzPts val="1800"/>
              <a:buFont typeface="Noto Sans Symbols"/>
              <a:buChar char="▪"/>
            </a:pPr>
            <a:r>
              <a:rPr lang="en-US" sz="1800" dirty="0">
                <a:solidFill>
                  <a:srgbClr val="0E4C88"/>
                </a:solidFill>
                <a:latin typeface="Arial"/>
                <a:ea typeface="Arial"/>
                <a:cs typeface="Arial"/>
                <a:sym typeface="Arial"/>
              </a:rPr>
              <a:t>Ask for a meeting. Include your trusted family, friends, any advisors who helped you with the search and your contract.  </a:t>
            </a:r>
            <a:endParaRPr dirty="0"/>
          </a:p>
          <a:p>
            <a:pPr marL="285750" marR="0" lvl="0" indent="-285750" algn="l" rtl="0">
              <a:lnSpc>
                <a:spcPct val="150000"/>
              </a:lnSpc>
              <a:spcBef>
                <a:spcPts val="1200"/>
              </a:spcBef>
              <a:spcAft>
                <a:spcPts val="0"/>
              </a:spcAft>
              <a:buClr>
                <a:srgbClr val="0E4C88"/>
              </a:buClr>
              <a:buSzPts val="1800"/>
              <a:buFont typeface="Noto Sans Symbols"/>
              <a:buChar char="▪"/>
            </a:pPr>
            <a:r>
              <a:rPr lang="en-US" sz="1800" dirty="0">
                <a:solidFill>
                  <a:srgbClr val="0E4C88"/>
                </a:solidFill>
                <a:latin typeface="Arial"/>
                <a:ea typeface="Arial"/>
                <a:cs typeface="Arial"/>
                <a:sym typeface="Arial"/>
              </a:rPr>
              <a:t>Use your Care Partner Project checklists and notes you kept during your search. Use these notes to explain or back up any concerns you have. </a:t>
            </a:r>
            <a:endParaRPr dirty="0"/>
          </a:p>
          <a:p>
            <a:pPr marL="285750" marR="0" lvl="0" indent="-285750" algn="l" rtl="0">
              <a:lnSpc>
                <a:spcPct val="150000"/>
              </a:lnSpc>
              <a:spcBef>
                <a:spcPts val="1200"/>
              </a:spcBef>
              <a:spcAft>
                <a:spcPts val="0"/>
              </a:spcAft>
              <a:buClr>
                <a:srgbClr val="0E4C88"/>
              </a:buClr>
              <a:buSzPts val="1800"/>
              <a:buFont typeface="Noto Sans Symbols"/>
              <a:buChar char="▪"/>
            </a:pPr>
            <a:r>
              <a:rPr lang="en-US" sz="1800" dirty="0">
                <a:solidFill>
                  <a:srgbClr val="0E4C88"/>
                </a:solidFill>
                <a:latin typeface="Arial"/>
                <a:ea typeface="Arial"/>
                <a:cs typeface="Arial"/>
                <a:sym typeface="Arial"/>
              </a:rPr>
              <a:t>Expect accountability: </a:t>
            </a:r>
          </a:p>
          <a:p>
            <a:pPr lvl="7">
              <a:lnSpc>
                <a:spcPct val="150000"/>
              </a:lnSpc>
              <a:spcBef>
                <a:spcPts val="1200"/>
              </a:spcBef>
              <a:buClr>
                <a:srgbClr val="0E4C88"/>
              </a:buClr>
              <a:buSzPts val="1800"/>
            </a:pPr>
            <a:r>
              <a:rPr lang="en-US" sz="1800" dirty="0">
                <a:solidFill>
                  <a:srgbClr val="0E4C88"/>
                </a:solidFill>
                <a:latin typeface="Arial"/>
                <a:ea typeface="Arial"/>
                <a:cs typeface="Arial"/>
                <a:sym typeface="Arial"/>
              </a:rPr>
              <a:t>	Ask for “fixes!” Details, and timing (When?)</a:t>
            </a:r>
          </a:p>
          <a:p>
            <a:pPr lvl="7">
              <a:lnSpc>
                <a:spcPct val="150000"/>
              </a:lnSpc>
              <a:spcBef>
                <a:spcPts val="1200"/>
              </a:spcBef>
              <a:buClr>
                <a:srgbClr val="0E4C88"/>
              </a:buClr>
              <a:buSzPts val="1800"/>
            </a:pPr>
            <a:r>
              <a:rPr lang="en-US" sz="1800" dirty="0">
                <a:solidFill>
                  <a:srgbClr val="0E4C88"/>
                </a:solidFill>
              </a:rPr>
              <a:t>	Get promises</a:t>
            </a:r>
            <a:r>
              <a:rPr lang="en-US" sz="1800" dirty="0">
                <a:solidFill>
                  <a:srgbClr val="0E4C88"/>
                </a:solidFill>
                <a:latin typeface="Arial"/>
                <a:ea typeface="Arial"/>
                <a:cs typeface="Arial"/>
                <a:sym typeface="Arial"/>
              </a:rPr>
              <a:t> in writing! </a:t>
            </a:r>
            <a:br>
              <a:rPr lang="en-US" sz="1800" dirty="0">
                <a:solidFill>
                  <a:srgbClr val="0E4C88"/>
                </a:solidFill>
                <a:latin typeface="Arial"/>
                <a:ea typeface="Arial"/>
                <a:cs typeface="Arial"/>
                <a:sym typeface="Arial"/>
              </a:rPr>
            </a:br>
            <a:endParaRPr dirty="0"/>
          </a:p>
          <a:p>
            <a:pPr marL="342900" marR="0" lvl="0" indent="-228600" algn="l" rtl="0">
              <a:spcBef>
                <a:spcPts val="1200"/>
              </a:spcBef>
              <a:spcAft>
                <a:spcPts val="0"/>
              </a:spcAft>
              <a:buClr>
                <a:schemeClr val="dk1"/>
              </a:buClr>
              <a:buSzPts val="1800"/>
              <a:buFont typeface="Noto Sans Symbols"/>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dirty="0">
                <a:solidFill>
                  <a:schemeClr val="dk1"/>
                </a:solidFill>
                <a:latin typeface="Calibri"/>
                <a:ea typeface="Calibri"/>
                <a:cs typeface="Calibri"/>
                <a:sym typeface="Calibri"/>
              </a:rPr>
              <a:t> </a:t>
            </a:r>
            <a:endParaRPr dirty="0"/>
          </a:p>
          <a:p>
            <a:pPr marL="0" marR="0" lvl="0" indent="0" algn="l" rtl="0">
              <a:spcBef>
                <a:spcPts val="0"/>
              </a:spcBef>
              <a:spcAft>
                <a:spcPts val="0"/>
              </a:spcAft>
              <a:buNone/>
            </a:pPr>
            <a:endParaRPr sz="1800" dirty="0">
              <a:solidFill>
                <a:schemeClr val="dk1"/>
              </a:solidFill>
              <a:latin typeface="Helvetica Neue"/>
              <a:ea typeface="Helvetica Neue"/>
              <a:cs typeface="Helvetica Neue"/>
              <a:sym typeface="Helvetica Neue"/>
            </a:endParaRPr>
          </a:p>
        </p:txBody>
      </p:sp>
      <p:sp>
        <p:nvSpPr>
          <p:cNvPr id="783" name="Google Shape;783;p40"/>
          <p:cNvSpPr txBox="1"/>
          <p:nvPr/>
        </p:nvSpPr>
        <p:spPr>
          <a:xfrm>
            <a:off x="485814" y="1228082"/>
            <a:ext cx="7871108" cy="127727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rgbClr val="0E4C88"/>
                </a:solidFill>
                <a:latin typeface="Arial"/>
                <a:ea typeface="Arial"/>
                <a:cs typeface="Arial"/>
                <a:sym typeface="Arial"/>
              </a:rPr>
              <a:t>Get involved!  </a:t>
            </a:r>
            <a:r>
              <a:rPr lang="en-US" sz="2400" dirty="0">
                <a:solidFill>
                  <a:srgbClr val="0E4C88"/>
                </a:solidFill>
                <a:latin typeface="Arial"/>
                <a:ea typeface="Arial"/>
                <a:cs typeface="Arial"/>
                <a:sym typeface="Arial"/>
              </a:rPr>
              <a:t>This is your last quality and safety check. </a:t>
            </a:r>
            <a:endParaRPr dirty="0"/>
          </a:p>
          <a:p>
            <a:pPr marL="0" marR="0" lvl="0" indent="0" algn="l" rtl="0">
              <a:spcBef>
                <a:spcPts val="600"/>
              </a:spcBef>
              <a:spcAft>
                <a:spcPts val="0"/>
              </a:spcAft>
              <a:buNone/>
            </a:pPr>
            <a:r>
              <a:rPr lang="en-US" sz="2400" dirty="0">
                <a:solidFill>
                  <a:srgbClr val="0E4C88"/>
                </a:solidFill>
                <a:latin typeface="Arial"/>
                <a:ea typeface="Arial"/>
                <a:cs typeface="Arial"/>
                <a:sym typeface="Arial"/>
              </a:rPr>
              <a:t>If anything </a:t>
            </a:r>
            <a:r>
              <a:rPr lang="en-US" sz="2400" b="1" dirty="0">
                <a:solidFill>
                  <a:srgbClr val="0E4C88"/>
                </a:solidFill>
                <a:latin typeface="Arial"/>
                <a:ea typeface="Arial"/>
                <a:cs typeface="Arial"/>
                <a:sym typeface="Arial"/>
              </a:rPr>
              <a:t>does not match up</a:t>
            </a:r>
            <a:r>
              <a:rPr lang="en-US" sz="2400" dirty="0">
                <a:solidFill>
                  <a:srgbClr val="0E4C88"/>
                </a:solidFill>
                <a:latin typeface="Arial"/>
                <a:ea typeface="Arial"/>
                <a:cs typeface="Arial"/>
                <a:sym typeface="Arial"/>
              </a:rPr>
              <a:t> to what you were promised, </a:t>
            </a:r>
            <a:r>
              <a:rPr lang="en-US" sz="2400" b="1" dirty="0">
                <a:solidFill>
                  <a:srgbClr val="0E4C88"/>
                </a:solidFill>
                <a:latin typeface="Arial"/>
                <a:ea typeface="Arial"/>
                <a:cs typeface="Arial"/>
                <a:sym typeface="Arial"/>
              </a:rPr>
              <a:t>act quickly. </a:t>
            </a:r>
            <a:endParaRP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17"/>
          <p:cNvSpPr/>
          <p:nvPr/>
        </p:nvSpPr>
        <p:spPr>
          <a:xfrm>
            <a:off x="0" y="878085"/>
            <a:ext cx="9144000" cy="5970494"/>
          </a:xfrm>
          <a:prstGeom prst="rect">
            <a:avLst/>
          </a:prstGeom>
          <a:solidFill>
            <a:srgbClr val="3885C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7" name="Google Shape;457;p17"/>
          <p:cNvSpPr/>
          <p:nvPr/>
        </p:nvSpPr>
        <p:spPr>
          <a:xfrm>
            <a:off x="1" y="1367685"/>
            <a:ext cx="5972536" cy="631966"/>
          </a:xfrm>
          <a:prstGeom prst="rect">
            <a:avLst/>
          </a:prstGeom>
          <a:solidFill>
            <a:srgbClr val="8BC7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8" name="Google Shape;458;p17"/>
          <p:cNvSpPr/>
          <p:nvPr/>
        </p:nvSpPr>
        <p:spPr>
          <a:xfrm>
            <a:off x="0" y="14981"/>
            <a:ext cx="9144000" cy="939011"/>
          </a:xfrm>
          <a:prstGeom prst="rect">
            <a:avLst/>
          </a:prstGeom>
          <a:solidFill>
            <a:srgbClr val="1E497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9" name="Google Shape;459;p17"/>
          <p:cNvSpPr txBox="1">
            <a:spLocks noGrp="1"/>
          </p:cNvSpPr>
          <p:nvPr>
            <p:ph type="title"/>
          </p:nvPr>
        </p:nvSpPr>
        <p:spPr>
          <a:xfrm>
            <a:off x="397530" y="53789"/>
            <a:ext cx="8223956" cy="66666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en-US" dirty="0">
                <a:solidFill>
                  <a:schemeClr val="lt1"/>
                </a:solidFill>
              </a:rPr>
              <a:t>Feeling overwhelmed?</a:t>
            </a:r>
            <a:endParaRPr dirty="0"/>
          </a:p>
        </p:txBody>
      </p:sp>
      <p:sp>
        <p:nvSpPr>
          <p:cNvPr id="460" name="Google Shape;460;p17"/>
          <p:cNvSpPr txBox="1">
            <a:spLocks noGrp="1"/>
          </p:cNvSpPr>
          <p:nvPr>
            <p:ph type="body" idx="2"/>
          </p:nvPr>
        </p:nvSpPr>
        <p:spPr>
          <a:xfrm>
            <a:off x="475019" y="1437439"/>
            <a:ext cx="4560924" cy="54789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US" b="1" dirty="0">
                <a:solidFill>
                  <a:schemeClr val="bg1"/>
                </a:solidFill>
              </a:rPr>
              <a:t>There’s help!  </a:t>
            </a:r>
          </a:p>
        </p:txBody>
      </p:sp>
      <p:sp>
        <p:nvSpPr>
          <p:cNvPr id="461" name="Google Shape;461;p17"/>
          <p:cNvSpPr txBox="1">
            <a:spLocks noGrp="1"/>
          </p:cNvSpPr>
          <p:nvPr>
            <p:ph type="ftr" idx="11"/>
          </p:nvPr>
        </p:nvSpPr>
        <p:spPr>
          <a:xfrm>
            <a:off x="475019" y="6491727"/>
            <a:ext cx="6122987"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solidFill>
                  <a:schemeClr val="lt1"/>
                </a:solidFill>
              </a:rPr>
              <a:t>The Care Partner Project ©2023</a:t>
            </a:r>
            <a:endParaRPr dirty="0"/>
          </a:p>
        </p:txBody>
      </p:sp>
      <p:sp>
        <p:nvSpPr>
          <p:cNvPr id="462" name="Google Shape;462;p17"/>
          <p:cNvSpPr txBox="1">
            <a:spLocks noGrp="1"/>
          </p:cNvSpPr>
          <p:nvPr>
            <p:ph type="sldNum" idx="12"/>
          </p:nvPr>
        </p:nvSpPr>
        <p:spPr>
          <a:xfrm>
            <a:off x="6816666"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39</a:t>
            </a:fld>
            <a:endParaRPr>
              <a:solidFill>
                <a:schemeClr val="lt1"/>
              </a:solidFill>
            </a:endParaRPr>
          </a:p>
        </p:txBody>
      </p:sp>
      <p:sp>
        <p:nvSpPr>
          <p:cNvPr id="463" name="Google Shape;463;p17"/>
          <p:cNvSpPr txBox="1"/>
          <p:nvPr/>
        </p:nvSpPr>
        <p:spPr>
          <a:xfrm>
            <a:off x="397530" y="2002952"/>
            <a:ext cx="3450531" cy="43703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lang="en-US" sz="1800" dirty="0">
              <a:solidFill>
                <a:schemeClr val="bg1"/>
              </a:solidFill>
            </a:endParaRPr>
          </a:p>
          <a:p>
            <a:pPr marL="0" marR="0" lvl="0" indent="0" algn="l" rtl="0">
              <a:spcBef>
                <a:spcPts val="0"/>
              </a:spcBef>
              <a:spcAft>
                <a:spcPts val="0"/>
              </a:spcAft>
              <a:buNone/>
            </a:pPr>
            <a:r>
              <a:rPr lang="en-US" sz="1800" dirty="0">
                <a:solidFill>
                  <a:schemeClr val="bg1"/>
                </a:solidFill>
              </a:rPr>
              <a:t>Reliable, </a:t>
            </a:r>
            <a:r>
              <a:rPr lang="en-US" sz="1800" b="1" dirty="0">
                <a:solidFill>
                  <a:schemeClr val="bg1"/>
                </a:solidFill>
              </a:rPr>
              <a:t>independent*</a:t>
            </a:r>
            <a:r>
              <a:rPr lang="en-US" sz="1800" dirty="0">
                <a:solidFill>
                  <a:schemeClr val="bg1"/>
                </a:solidFill>
              </a:rPr>
              <a:t> professionals</a:t>
            </a:r>
          </a:p>
          <a:p>
            <a:pPr marL="0" marR="0" lvl="0" indent="0" algn="l" rtl="0">
              <a:spcBef>
                <a:spcPts val="0"/>
              </a:spcBef>
              <a:spcAft>
                <a:spcPts val="0"/>
              </a:spcAft>
              <a:buNone/>
            </a:pPr>
            <a:endParaRPr lang="en-US" sz="1800" dirty="0">
              <a:solidFill>
                <a:schemeClr val="bg1"/>
              </a:solidFill>
              <a:latin typeface="Arial"/>
              <a:ea typeface="Arial"/>
              <a:cs typeface="Arial"/>
              <a:sym typeface="Arial"/>
            </a:endParaRPr>
          </a:p>
          <a:p>
            <a:pPr marL="285750" marR="0" lvl="0" indent="-285750" algn="l" rtl="0">
              <a:spcBef>
                <a:spcPts val="0"/>
              </a:spcBef>
              <a:spcAft>
                <a:spcPts val="0"/>
              </a:spcAft>
              <a:buClr>
                <a:schemeClr val="bg2"/>
              </a:buClr>
              <a:buFont typeface="Wingdings" pitchFamily="2" charset="2"/>
              <a:buChar char="§"/>
            </a:pPr>
            <a:r>
              <a:rPr lang="en-US" sz="1800" dirty="0">
                <a:solidFill>
                  <a:schemeClr val="bg1"/>
                </a:solidFill>
              </a:rPr>
              <a:t>Certified Senior Advisors</a:t>
            </a:r>
          </a:p>
          <a:p>
            <a:pPr marL="285750" marR="0" lvl="0" indent="-285750" algn="l" rtl="0">
              <a:spcBef>
                <a:spcPts val="0"/>
              </a:spcBef>
              <a:spcAft>
                <a:spcPts val="0"/>
              </a:spcAft>
              <a:buClr>
                <a:schemeClr val="bg2"/>
              </a:buClr>
              <a:buFont typeface="Wingdings" pitchFamily="2" charset="2"/>
              <a:buChar char="§"/>
            </a:pPr>
            <a:endParaRPr lang="en-US" sz="1800" dirty="0">
              <a:solidFill>
                <a:schemeClr val="bg1"/>
              </a:solidFill>
              <a:latin typeface="Arial"/>
              <a:ea typeface="Arial"/>
              <a:cs typeface="Arial"/>
              <a:sym typeface="Arial"/>
            </a:endParaRPr>
          </a:p>
          <a:p>
            <a:pPr marL="285750" marR="0" lvl="0" indent="-285750" algn="l" rtl="0">
              <a:spcBef>
                <a:spcPts val="0"/>
              </a:spcBef>
              <a:spcAft>
                <a:spcPts val="0"/>
              </a:spcAft>
              <a:buClr>
                <a:schemeClr val="bg2"/>
              </a:buClr>
              <a:buFont typeface="Wingdings" pitchFamily="2" charset="2"/>
              <a:buChar char="§"/>
            </a:pPr>
            <a:r>
              <a:rPr lang="en-US" sz="1800" dirty="0">
                <a:solidFill>
                  <a:schemeClr val="bg1"/>
                </a:solidFill>
              </a:rPr>
              <a:t>Patient Advocates</a:t>
            </a:r>
          </a:p>
          <a:p>
            <a:pPr marL="0" marR="0" lvl="0" indent="0" algn="l" rtl="0">
              <a:spcBef>
                <a:spcPts val="0"/>
              </a:spcBef>
              <a:spcAft>
                <a:spcPts val="0"/>
              </a:spcAft>
              <a:buNone/>
            </a:pPr>
            <a:endParaRPr lang="en-US" sz="1800" dirty="0">
              <a:solidFill>
                <a:schemeClr val="bg1"/>
              </a:solidFill>
            </a:endParaRPr>
          </a:p>
          <a:p>
            <a:pPr marL="0" marR="0" lvl="0" indent="0" algn="l" rtl="0">
              <a:spcBef>
                <a:spcPts val="0"/>
              </a:spcBef>
              <a:spcAft>
                <a:spcPts val="0"/>
              </a:spcAft>
              <a:buNone/>
            </a:pPr>
            <a:endParaRPr lang="en-US" sz="1800" dirty="0">
              <a:solidFill>
                <a:schemeClr val="bg1"/>
              </a:solidFill>
            </a:endParaRPr>
          </a:p>
          <a:p>
            <a:pPr marL="0" marR="0" algn="l">
              <a:spcBef>
                <a:spcPts val="0"/>
              </a:spcBef>
              <a:spcAft>
                <a:spcPts val="0"/>
              </a:spcAft>
            </a:pPr>
            <a:r>
              <a:rPr lang="en-US" sz="1800" b="0" i="0" u="none" strike="noStrike" dirty="0">
                <a:solidFill>
                  <a:srgbClr val="000000"/>
                </a:solidFill>
                <a:effectLst/>
                <a:latin typeface="Calibri" panose="020F0502020204030204" pitchFamily="34" charset="0"/>
              </a:rPr>
              <a:t> </a:t>
            </a:r>
          </a:p>
          <a:p>
            <a:pPr marR="0" lvl="0" algn="l" rtl="0">
              <a:spcBef>
                <a:spcPts val="0"/>
              </a:spcBef>
              <a:spcAft>
                <a:spcPts val="0"/>
              </a:spcAft>
            </a:pPr>
            <a:endParaRPr lang="en-US" i="1" dirty="0">
              <a:solidFill>
                <a:schemeClr val="bg1"/>
              </a:solidFill>
            </a:endParaRPr>
          </a:p>
          <a:p>
            <a:pPr marR="0" lvl="0" algn="l" rtl="0">
              <a:spcBef>
                <a:spcPts val="0"/>
              </a:spcBef>
              <a:spcAft>
                <a:spcPts val="0"/>
              </a:spcAft>
            </a:pPr>
            <a:r>
              <a:rPr lang="en-US" b="1" i="1" dirty="0">
                <a:solidFill>
                  <a:schemeClr val="bg1"/>
                </a:solidFill>
              </a:rPr>
              <a:t>Independent </a:t>
            </a:r>
            <a:r>
              <a:rPr lang="en-US" i="1" dirty="0">
                <a:solidFill>
                  <a:schemeClr val="bg1"/>
                </a:solidFill>
              </a:rPr>
              <a:t>means not paid by any senior community, not paid a referral or “finder’s” fee.  Senior Care Authority and Care Patrol are examples, not endorsements. Search in your area for  these and similar consultants. </a:t>
            </a:r>
            <a:endParaRPr lang="en-US" sz="1800" dirty="0">
              <a:solidFill>
                <a:schemeClr val="bg1"/>
              </a:solidFill>
            </a:endParaRPr>
          </a:p>
        </p:txBody>
      </p:sp>
      <p:pic>
        <p:nvPicPr>
          <p:cNvPr id="3" name="Picture 2" descr="A blue background with white text and a leaf&#10;&#10;Description automatically generated">
            <a:extLst>
              <a:ext uri="{FF2B5EF4-FFF2-40B4-BE49-F238E27FC236}">
                <a16:creationId xmlns:a16="http://schemas.microsoft.com/office/drawing/2014/main" id="{D7C45FA2-97F0-10FB-B786-4176B56403DA}"/>
              </a:ext>
            </a:extLst>
          </p:cNvPr>
          <p:cNvPicPr>
            <a:picLocks noChangeAspect="1"/>
          </p:cNvPicPr>
          <p:nvPr/>
        </p:nvPicPr>
        <p:blipFill>
          <a:blip r:embed="rId3"/>
          <a:stretch>
            <a:fillRect/>
          </a:stretch>
        </p:blipFill>
        <p:spPr>
          <a:xfrm>
            <a:off x="4557183" y="3581143"/>
            <a:ext cx="2040823" cy="1562687"/>
          </a:xfrm>
          <a:prstGeom prst="rect">
            <a:avLst/>
          </a:prstGeom>
        </p:spPr>
      </p:pic>
      <p:pic>
        <p:nvPicPr>
          <p:cNvPr id="5" name="Picture 4" descr="A close-up of a logo&#10;&#10;Description automatically generated">
            <a:extLst>
              <a:ext uri="{FF2B5EF4-FFF2-40B4-BE49-F238E27FC236}">
                <a16:creationId xmlns:a16="http://schemas.microsoft.com/office/drawing/2014/main" id="{1D5304F9-F02E-BEFB-E305-DE4F5D5D50CB}"/>
              </a:ext>
            </a:extLst>
          </p:cNvPr>
          <p:cNvPicPr>
            <a:picLocks noChangeAspect="1"/>
          </p:cNvPicPr>
          <p:nvPr/>
        </p:nvPicPr>
        <p:blipFill>
          <a:blip r:embed="rId4"/>
          <a:stretch>
            <a:fillRect/>
          </a:stretch>
        </p:blipFill>
        <p:spPr>
          <a:xfrm>
            <a:off x="4572000" y="5162550"/>
            <a:ext cx="4339764" cy="1351557"/>
          </a:xfrm>
          <a:prstGeom prst="rect">
            <a:avLst/>
          </a:prstGeom>
        </p:spPr>
      </p:pic>
      <p:pic>
        <p:nvPicPr>
          <p:cNvPr id="7" name="Picture 6" descr="A logo for a senior care authority&#10;&#10;Description automatically generated">
            <a:extLst>
              <a:ext uri="{FF2B5EF4-FFF2-40B4-BE49-F238E27FC236}">
                <a16:creationId xmlns:a16="http://schemas.microsoft.com/office/drawing/2014/main" id="{1484CE7B-F531-356D-5772-B81ABA4433B3}"/>
              </a:ext>
            </a:extLst>
          </p:cNvPr>
          <p:cNvPicPr>
            <a:picLocks noChangeAspect="1"/>
          </p:cNvPicPr>
          <p:nvPr/>
        </p:nvPicPr>
        <p:blipFill>
          <a:blip r:embed="rId5"/>
          <a:stretch>
            <a:fillRect/>
          </a:stretch>
        </p:blipFill>
        <p:spPr>
          <a:xfrm>
            <a:off x="6598006" y="3564563"/>
            <a:ext cx="2313758" cy="1617489"/>
          </a:xfrm>
          <a:prstGeom prst="rect">
            <a:avLst/>
          </a:prstGeom>
        </p:spPr>
      </p:pic>
      <p:pic>
        <p:nvPicPr>
          <p:cNvPr id="11" name="Picture 10" descr="A person and person praying&#10;&#10;Description automatically generated">
            <a:extLst>
              <a:ext uri="{FF2B5EF4-FFF2-40B4-BE49-F238E27FC236}">
                <a16:creationId xmlns:a16="http://schemas.microsoft.com/office/drawing/2014/main" id="{6606B022-16E6-6381-2C93-749EA207C05C}"/>
              </a:ext>
            </a:extLst>
          </p:cNvPr>
          <p:cNvPicPr>
            <a:picLocks noChangeAspect="1"/>
          </p:cNvPicPr>
          <p:nvPr/>
        </p:nvPicPr>
        <p:blipFill>
          <a:blip r:embed="rId6"/>
          <a:stretch>
            <a:fillRect/>
          </a:stretch>
        </p:blipFill>
        <p:spPr>
          <a:xfrm>
            <a:off x="5313657" y="628133"/>
            <a:ext cx="3552629" cy="2430137"/>
          </a:xfrm>
          <a:prstGeom prst="rect">
            <a:avLst/>
          </a:prstGeom>
        </p:spPr>
      </p:pic>
    </p:spTree>
    <p:extLst>
      <p:ext uri="{BB962C8B-B14F-4D97-AF65-F5344CB8AC3E}">
        <p14:creationId xmlns:p14="http://schemas.microsoft.com/office/powerpoint/2010/main" val="3038712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88"/>
        <p:cNvGrpSpPr/>
        <p:nvPr/>
      </p:nvGrpSpPr>
      <p:grpSpPr>
        <a:xfrm>
          <a:off x="0" y="0"/>
          <a:ext cx="0" cy="0"/>
          <a:chOff x="0" y="0"/>
          <a:chExt cx="0" cy="0"/>
        </a:xfrm>
      </p:grpSpPr>
      <p:sp>
        <p:nvSpPr>
          <p:cNvPr id="789" name="Google Shape;789;p41"/>
          <p:cNvSpPr/>
          <p:nvPr/>
        </p:nvSpPr>
        <p:spPr>
          <a:xfrm>
            <a:off x="0" y="-14299"/>
            <a:ext cx="9144000" cy="6858000"/>
          </a:xfrm>
          <a:prstGeom prst="rect">
            <a:avLst/>
          </a:prstGeom>
          <a:gradFill>
            <a:gsLst>
              <a:gs pos="0">
                <a:srgbClr val="8CB3E3"/>
              </a:gs>
              <a:gs pos="55000">
                <a:srgbClr val="8CB3E3"/>
              </a:gs>
              <a:gs pos="94000">
                <a:srgbClr val="3885C8"/>
              </a:gs>
              <a:gs pos="100000">
                <a:srgbClr val="3885C8"/>
              </a:gs>
            </a:gsLst>
            <a:path path="circle">
              <a:fillToRect r="100000" b="100000"/>
            </a:path>
            <a:tileRect l="-100000" t="-100000"/>
          </a:gradFill>
          <a:ln w="1270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790" name="Google Shape;790;p41" descr="A blue square with a white question mark&#10;&#10;Description automatically generated"/>
          <p:cNvPicPr preferRelativeResize="0"/>
          <p:nvPr/>
        </p:nvPicPr>
        <p:blipFill rotWithShape="1">
          <a:blip r:embed="rId3">
            <a:alphaModFix/>
          </a:blip>
          <a:srcRect/>
          <a:stretch/>
        </p:blipFill>
        <p:spPr>
          <a:xfrm>
            <a:off x="3115223" y="472509"/>
            <a:ext cx="2845284" cy="3242300"/>
          </a:xfrm>
          <a:prstGeom prst="rect">
            <a:avLst/>
          </a:prstGeom>
          <a:noFill/>
          <a:ln>
            <a:noFill/>
          </a:ln>
        </p:spPr>
      </p:pic>
      <p:sp>
        <p:nvSpPr>
          <p:cNvPr id="791" name="Google Shape;791;p41"/>
          <p:cNvSpPr txBox="1">
            <a:spLocks noGrp="1"/>
          </p:cNvSpPr>
          <p:nvPr>
            <p:ph type="title"/>
          </p:nvPr>
        </p:nvSpPr>
        <p:spPr>
          <a:xfrm>
            <a:off x="254833" y="5433879"/>
            <a:ext cx="8634334" cy="744836"/>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r>
              <a:rPr lang="en-US" sz="4400" b="1">
                <a:solidFill>
                  <a:schemeClr val="dk2"/>
                </a:solidFill>
              </a:rPr>
              <a:t>LET’S TALK! </a:t>
            </a:r>
            <a:endParaRPr/>
          </a:p>
        </p:txBody>
      </p:sp>
      <p:sp>
        <p:nvSpPr>
          <p:cNvPr id="792" name="Google Shape;792;p41"/>
          <p:cNvSpPr txBox="1">
            <a:spLocks noGrp="1"/>
          </p:cNvSpPr>
          <p:nvPr>
            <p:ph type="ftr" idx="11"/>
          </p:nvPr>
        </p:nvSpPr>
        <p:spPr>
          <a:xfrm>
            <a:off x="137233" y="6434319"/>
            <a:ext cx="3086100" cy="365125"/>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a:solidFill>
                  <a:srgbClr val="FFFFFF"/>
                </a:solidFill>
              </a:rPr>
              <a:t>The Care Partner Project ©2023</a:t>
            </a:r>
            <a:endParaRPr/>
          </a:p>
        </p:txBody>
      </p:sp>
      <p:sp>
        <p:nvSpPr>
          <p:cNvPr id="793" name="Google Shape;793;p41"/>
          <p:cNvSpPr txBox="1"/>
          <p:nvPr/>
        </p:nvSpPr>
        <p:spPr>
          <a:xfrm>
            <a:off x="0" y="4736226"/>
            <a:ext cx="91440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chemeClr val="lt1"/>
                </a:solidFill>
                <a:latin typeface="Arial"/>
                <a:ea typeface="Arial"/>
                <a:cs typeface="Arial"/>
                <a:sym typeface="Arial"/>
              </a:rPr>
              <a:t>QUESTIONS?   IDEAS?</a:t>
            </a:r>
            <a:endParaRPr sz="3600">
              <a:solidFill>
                <a:schemeClr val="lt1"/>
              </a:solidFill>
              <a:latin typeface="Arial"/>
              <a:ea typeface="Arial"/>
              <a:cs typeface="Arial"/>
              <a:sym typeface="Arial"/>
            </a:endParaRPr>
          </a:p>
        </p:txBody>
      </p:sp>
      <p:pic>
        <p:nvPicPr>
          <p:cNvPr id="794" name="Google Shape;794;p41" descr="A green and white question mark in a speech bubble&#10;&#10;Description automatically generated"/>
          <p:cNvPicPr preferRelativeResize="0"/>
          <p:nvPr/>
        </p:nvPicPr>
        <p:blipFill rotWithShape="1">
          <a:blip r:embed="rId4">
            <a:alphaModFix/>
          </a:blip>
          <a:srcRect/>
          <a:stretch/>
        </p:blipFill>
        <p:spPr>
          <a:xfrm>
            <a:off x="5311967" y="1816130"/>
            <a:ext cx="2569012" cy="2268028"/>
          </a:xfrm>
          <a:prstGeom prst="rect">
            <a:avLst/>
          </a:prstGeom>
          <a:noFill/>
          <a:ln>
            <a:noFill/>
          </a:ln>
        </p:spPr>
      </p:pic>
      <p:pic>
        <p:nvPicPr>
          <p:cNvPr id="795" name="Google Shape;795;p41" descr="A yellow speech bubble with a light bulb&#10;&#10;Description automatically generated"/>
          <p:cNvPicPr preferRelativeResize="0"/>
          <p:nvPr/>
        </p:nvPicPr>
        <p:blipFill rotWithShape="1">
          <a:blip r:embed="rId5">
            <a:alphaModFix/>
          </a:blip>
          <a:srcRect/>
          <a:stretch/>
        </p:blipFill>
        <p:spPr>
          <a:xfrm>
            <a:off x="1421274" y="1816130"/>
            <a:ext cx="2469419" cy="2671725"/>
          </a:xfrm>
          <a:prstGeom prst="rect">
            <a:avLst/>
          </a:prstGeom>
          <a:noFill/>
          <a:ln>
            <a:noFill/>
          </a:ln>
        </p:spPr>
      </p:pic>
      <p:sp>
        <p:nvSpPr>
          <p:cNvPr id="796" name="Google Shape;796;p41"/>
          <p:cNvSpPr txBox="1">
            <a:spLocks noGrp="1"/>
          </p:cNvSpPr>
          <p:nvPr>
            <p:ph type="sldNum" idx="12"/>
          </p:nvPr>
        </p:nvSpPr>
        <p:spPr>
          <a:xfrm>
            <a:off x="6797040"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rPr>
              <a:t>40</a:t>
            </a:fld>
            <a:endParaRPr>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91"/>
                                        </p:tgtEl>
                                        <p:attrNameLst>
                                          <p:attrName>style.visibility</p:attrName>
                                        </p:attrNameLst>
                                      </p:cBhvr>
                                      <p:to>
                                        <p:strVal val="visible"/>
                                      </p:to>
                                    </p:set>
                                    <p:animEffect transition="in" filter="fade">
                                      <p:cBhvr>
                                        <p:cTn id="7" dur="700"/>
                                        <p:tgtEl>
                                          <p:spTgt spid="7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sp>
        <p:nvSpPr>
          <p:cNvPr id="802" name="Google Shape;802;p42"/>
          <p:cNvSpPr/>
          <p:nvPr/>
        </p:nvSpPr>
        <p:spPr>
          <a:xfrm>
            <a:off x="5106021" y="0"/>
            <a:ext cx="4037979" cy="6858000"/>
          </a:xfrm>
          <a:prstGeom prst="rect">
            <a:avLst/>
          </a:prstGeom>
          <a:solidFill>
            <a:srgbClr val="DAE5F1"/>
          </a:solidFill>
          <a:ln w="1270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03" name="Google Shape;803;p42"/>
          <p:cNvSpPr/>
          <p:nvPr/>
        </p:nvSpPr>
        <p:spPr>
          <a:xfrm>
            <a:off x="0" y="0"/>
            <a:ext cx="5435478" cy="6858000"/>
          </a:xfrm>
          <a:prstGeom prst="rect">
            <a:avLst/>
          </a:prstGeom>
          <a:solidFill>
            <a:schemeClr val="accent1"/>
          </a:solidFill>
          <a:ln w="12700" cap="flat" cmpd="sng">
            <a:solidFill>
              <a:srgbClr val="4A7DB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04" name="Google Shape;804;p42"/>
          <p:cNvSpPr txBox="1">
            <a:spLocks noGrp="1"/>
          </p:cNvSpPr>
          <p:nvPr>
            <p:ph type="ftr" idx="11"/>
          </p:nvPr>
        </p:nvSpPr>
        <p:spPr>
          <a:xfrm>
            <a:off x="178463" y="6423025"/>
            <a:ext cx="6122987"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chemeClr val="lt1"/>
                </a:solidFill>
              </a:rPr>
              <a:t>The Care Partner Project ©2023</a:t>
            </a:r>
            <a:endParaRPr/>
          </a:p>
        </p:txBody>
      </p:sp>
      <p:sp>
        <p:nvSpPr>
          <p:cNvPr id="805" name="Google Shape;805;p42"/>
          <p:cNvSpPr txBox="1">
            <a:spLocks noGrp="1"/>
          </p:cNvSpPr>
          <p:nvPr>
            <p:ph type="sldNum" idx="12"/>
          </p:nvPr>
        </p:nvSpPr>
        <p:spPr>
          <a:xfrm>
            <a:off x="6854144" y="6423025"/>
            <a:ext cx="21336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41</a:t>
            </a:fld>
            <a:endParaRPr/>
          </a:p>
        </p:txBody>
      </p:sp>
      <p:sp>
        <p:nvSpPr>
          <p:cNvPr id="806" name="Google Shape;806;p42"/>
          <p:cNvSpPr txBox="1">
            <a:spLocks noGrp="1"/>
          </p:cNvSpPr>
          <p:nvPr>
            <p:ph type="title" idx="4294967295"/>
          </p:nvPr>
        </p:nvSpPr>
        <p:spPr>
          <a:xfrm>
            <a:off x="813219" y="563569"/>
            <a:ext cx="4740998" cy="11620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4400" b="1">
                <a:solidFill>
                  <a:schemeClr val="lt1"/>
                </a:solidFill>
              </a:rPr>
              <a:t>Thank you!</a:t>
            </a:r>
            <a:endParaRPr/>
          </a:p>
        </p:txBody>
      </p:sp>
      <p:sp>
        <p:nvSpPr>
          <p:cNvPr id="807" name="Google Shape;807;p42"/>
          <p:cNvSpPr txBox="1"/>
          <p:nvPr/>
        </p:nvSpPr>
        <p:spPr>
          <a:xfrm>
            <a:off x="6324600" y="2833415"/>
            <a:ext cx="2057400" cy="2776337"/>
          </a:xfrm>
          <a:prstGeom prst="rect">
            <a:avLst/>
          </a:prstGeom>
          <a:noFill/>
          <a:ln>
            <a:noFill/>
          </a:ln>
        </p:spPr>
        <p:txBody>
          <a:bodyPr spcFirstLastPara="1" wrap="square" lIns="91425" tIns="45700" rIns="91425" bIns="45700" anchor="t" anchorCtr="0">
            <a:spAutoFit/>
          </a:bodyPr>
          <a:lstStyle/>
          <a:p>
            <a:pPr marL="0" marR="0" lvl="0" indent="0" algn="ctr" rtl="0">
              <a:lnSpc>
                <a:spcPct val="200000"/>
              </a:lnSpc>
              <a:spcBef>
                <a:spcPts val="0"/>
              </a:spcBef>
              <a:spcAft>
                <a:spcPts val="0"/>
              </a:spcAft>
              <a:buNone/>
            </a:pPr>
            <a:r>
              <a:rPr lang="en-US" sz="1800" b="1">
                <a:solidFill>
                  <a:schemeClr val="dk2"/>
                </a:solidFill>
                <a:latin typeface="Arial"/>
                <a:ea typeface="Arial"/>
                <a:cs typeface="Arial"/>
                <a:sym typeface="Arial"/>
              </a:rPr>
              <a:t>Your Name  </a:t>
            </a:r>
            <a:r>
              <a:rPr lang="en-US" sz="1800">
                <a:solidFill>
                  <a:schemeClr val="dk2"/>
                </a:solidFill>
                <a:latin typeface="Arial"/>
                <a:ea typeface="Arial"/>
                <a:cs typeface="Arial"/>
                <a:sym typeface="Arial"/>
              </a:rPr>
              <a:t>Credentials</a:t>
            </a:r>
            <a:endParaRPr/>
          </a:p>
          <a:p>
            <a:pPr marL="0" marR="0" lvl="0" indent="0" algn="ctr" rtl="0">
              <a:lnSpc>
                <a:spcPct val="200000"/>
              </a:lnSpc>
              <a:spcBef>
                <a:spcPts val="0"/>
              </a:spcBef>
              <a:spcAft>
                <a:spcPts val="0"/>
              </a:spcAft>
              <a:buNone/>
            </a:pPr>
            <a:r>
              <a:rPr lang="en-US" sz="1800">
                <a:solidFill>
                  <a:schemeClr val="dk2"/>
                </a:solidFill>
                <a:latin typeface="Arial"/>
                <a:ea typeface="Arial"/>
                <a:cs typeface="Arial"/>
                <a:sym typeface="Arial"/>
              </a:rPr>
              <a:t>Company Name</a:t>
            </a:r>
            <a:endParaRPr/>
          </a:p>
          <a:p>
            <a:pPr marL="0" marR="0" lvl="0" indent="0" algn="ctr" rtl="0">
              <a:lnSpc>
                <a:spcPct val="200000"/>
              </a:lnSpc>
              <a:spcBef>
                <a:spcPts val="0"/>
              </a:spcBef>
              <a:spcAft>
                <a:spcPts val="0"/>
              </a:spcAft>
              <a:buNone/>
            </a:pPr>
            <a:r>
              <a:rPr lang="en-US" sz="1800">
                <a:solidFill>
                  <a:schemeClr val="dk2"/>
                </a:solidFill>
                <a:latin typeface="Arial"/>
                <a:ea typeface="Arial"/>
                <a:cs typeface="Arial"/>
                <a:sym typeface="Arial"/>
              </a:rPr>
              <a:t>Phone Number</a:t>
            </a:r>
            <a:endParaRPr/>
          </a:p>
          <a:p>
            <a:pPr marL="0" marR="0" lvl="0" indent="0" algn="ctr" rtl="0">
              <a:lnSpc>
                <a:spcPct val="200000"/>
              </a:lnSpc>
              <a:spcBef>
                <a:spcPts val="0"/>
              </a:spcBef>
              <a:spcAft>
                <a:spcPts val="0"/>
              </a:spcAft>
              <a:buNone/>
            </a:pPr>
            <a:r>
              <a:rPr lang="en-US" sz="1800">
                <a:solidFill>
                  <a:schemeClr val="dk2"/>
                </a:solidFill>
                <a:latin typeface="Arial"/>
                <a:ea typeface="Arial"/>
                <a:cs typeface="Arial"/>
                <a:sym typeface="Arial"/>
              </a:rPr>
              <a:t>Email</a:t>
            </a:r>
            <a:endParaRPr sz="1800">
              <a:solidFill>
                <a:schemeClr val="dk1"/>
              </a:solidFill>
              <a:latin typeface="Arial"/>
              <a:ea typeface="Arial"/>
              <a:cs typeface="Arial"/>
              <a:sym typeface="Arial"/>
            </a:endParaRPr>
          </a:p>
        </p:txBody>
      </p:sp>
      <p:sp>
        <p:nvSpPr>
          <p:cNvPr id="808" name="Google Shape;808;p42"/>
          <p:cNvSpPr/>
          <p:nvPr/>
        </p:nvSpPr>
        <p:spPr>
          <a:xfrm>
            <a:off x="6286633" y="679801"/>
            <a:ext cx="1932973" cy="1904051"/>
          </a:xfrm>
          <a:prstGeom prst="rect">
            <a:avLst/>
          </a:prstGeom>
          <a:solidFill>
            <a:srgbClr val="D8D8D8"/>
          </a:solidFill>
          <a:ln w="142875" cap="flat" cmpd="sng">
            <a:solidFill>
              <a:schemeClr val="lt1"/>
            </a:solidFill>
            <a:prstDash val="solid"/>
            <a:miter lim="800000"/>
            <a:headEnd type="none" w="sm" len="sm"/>
            <a:tailEnd type="none" w="sm" len="sm"/>
          </a:ln>
          <a:effectLst>
            <a:outerShdw blurRad="76200" dist="38100" dir="2700000" algn="tl" rotWithShape="0">
              <a:srgbClr val="A5A5A5">
                <a:alpha val="6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09" name="Google Shape;809;p42"/>
          <p:cNvSpPr txBox="1"/>
          <p:nvPr/>
        </p:nvSpPr>
        <p:spPr>
          <a:xfrm>
            <a:off x="6405372" y="953367"/>
            <a:ext cx="1748644" cy="1287468"/>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1800">
                <a:solidFill>
                  <a:schemeClr val="dk1"/>
                </a:solidFill>
                <a:latin typeface="Arial"/>
                <a:ea typeface="Arial"/>
                <a:cs typeface="Arial"/>
                <a:sym typeface="Arial"/>
              </a:rPr>
              <a:t>Presenter: Insert your headshot here. </a:t>
            </a:r>
            <a:endParaRPr/>
          </a:p>
        </p:txBody>
      </p:sp>
      <p:pic>
        <p:nvPicPr>
          <p:cNvPr id="810" name="Google Shape;810;p42" descr="A pair of hands with a heart in the shape of a heart&#10;&#10;Description automatically generated"/>
          <p:cNvPicPr preferRelativeResize="0"/>
          <p:nvPr/>
        </p:nvPicPr>
        <p:blipFill rotWithShape="1">
          <a:blip r:embed="rId3">
            <a:alphaModFix amt="8000"/>
          </a:blip>
          <a:srcRect/>
          <a:stretch/>
        </p:blipFill>
        <p:spPr>
          <a:xfrm>
            <a:off x="1694380" y="4548055"/>
            <a:ext cx="4751032" cy="2989746"/>
          </a:xfrm>
          <a:prstGeom prst="rect">
            <a:avLst/>
          </a:prstGeom>
          <a:noFill/>
          <a:ln>
            <a:noFill/>
          </a:ln>
        </p:spPr>
      </p:pic>
      <p:sp>
        <p:nvSpPr>
          <p:cNvPr id="811" name="Google Shape;811;p42"/>
          <p:cNvSpPr txBox="1">
            <a:spLocks noGrp="1"/>
          </p:cNvSpPr>
          <p:nvPr>
            <p:ph type="body" idx="4294967295"/>
          </p:nvPr>
        </p:nvSpPr>
        <p:spPr>
          <a:xfrm>
            <a:off x="634828" y="1504054"/>
            <a:ext cx="4037979" cy="4087572"/>
          </a:xfrm>
          <a:prstGeom prst="rect">
            <a:avLst/>
          </a:prstGeom>
          <a:noFill/>
          <a:ln>
            <a:noFill/>
          </a:ln>
        </p:spPr>
        <p:txBody>
          <a:bodyPr spcFirstLastPara="1" wrap="square" lIns="91425" tIns="45700" rIns="91425" bIns="45700" anchor="t" anchorCtr="0">
            <a:noAutofit/>
          </a:bodyPr>
          <a:lstStyle/>
          <a:p>
            <a:pPr marL="228600" lvl="0" indent="-228600" algn="l" rtl="0">
              <a:lnSpc>
                <a:spcPct val="140000"/>
              </a:lnSpc>
              <a:spcBef>
                <a:spcPts val="0"/>
              </a:spcBef>
              <a:spcAft>
                <a:spcPts val="0"/>
              </a:spcAft>
              <a:buSzPts val="1500"/>
              <a:buChar char="■"/>
            </a:pPr>
            <a:r>
              <a:rPr lang="en-US" sz="2000" b="1" dirty="0">
                <a:solidFill>
                  <a:schemeClr val="lt1"/>
                </a:solidFill>
              </a:rPr>
              <a:t>If this presentation was helpful to you, kindly spread the word about it with your groups in our area. </a:t>
            </a:r>
            <a:endParaRPr dirty="0"/>
          </a:p>
          <a:p>
            <a:pPr marL="228600" lvl="0" indent="-228600" algn="l" rtl="0">
              <a:lnSpc>
                <a:spcPct val="140000"/>
              </a:lnSpc>
              <a:spcBef>
                <a:spcPts val="2000"/>
              </a:spcBef>
              <a:spcAft>
                <a:spcPts val="0"/>
              </a:spcAft>
              <a:buSzPts val="1500"/>
              <a:buChar char="■"/>
            </a:pPr>
            <a:r>
              <a:rPr lang="en-US" sz="2000" b="1" dirty="0">
                <a:solidFill>
                  <a:schemeClr val="lt1"/>
                </a:solidFill>
              </a:rPr>
              <a:t>I speak on other topics, as well. (In person or on ZOOM.) </a:t>
            </a:r>
          </a:p>
          <a:p>
            <a:pPr marL="228600" lvl="0" indent="-228600" algn="l" rtl="0">
              <a:lnSpc>
                <a:spcPct val="140000"/>
              </a:lnSpc>
              <a:spcBef>
                <a:spcPts val="2000"/>
              </a:spcBef>
              <a:spcAft>
                <a:spcPts val="0"/>
              </a:spcAft>
              <a:buSzPts val="1500"/>
              <a:buChar char="■"/>
            </a:pPr>
            <a:r>
              <a:rPr lang="en-US" sz="2000" b="1" dirty="0">
                <a:solidFill>
                  <a:schemeClr val="lt1"/>
                </a:solidFill>
              </a:rPr>
              <a:t>Just call or drop me a note!</a:t>
            </a:r>
            <a:br>
              <a:rPr lang="en-US" sz="1600" b="1" dirty="0"/>
            </a:br>
            <a:endParaRPr sz="1600" b="1" dirty="0"/>
          </a:p>
          <a:p>
            <a:pPr marL="228600" lvl="0" indent="-152400" algn="ctr" rtl="0">
              <a:lnSpc>
                <a:spcPct val="140000"/>
              </a:lnSpc>
              <a:spcBef>
                <a:spcPts val="2000"/>
              </a:spcBef>
              <a:spcAft>
                <a:spcPts val="0"/>
              </a:spcAft>
              <a:buSzPts val="1200"/>
              <a:buNone/>
            </a:pPr>
            <a:endParaRPr sz="1600" dirty="0"/>
          </a:p>
        </p:txBody>
      </p:sp>
    </p:spTree>
  </p:cSld>
  <p:clrMapOvr>
    <a:masterClrMapping/>
  </p:clrMapOvr>
  <p:transition spd="slow">
    <p:push/>
  </p:transition>
</p:sld>
</file>

<file path=ppt/theme/theme1.xml><?xml version="1.0" encoding="utf-8"?>
<a:theme xmlns:a="http://schemas.openxmlformats.org/drawingml/2006/main" name="Advantag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1389</TotalTime>
  <Words>3567</Words>
  <Application>Microsoft Macintosh PowerPoint</Application>
  <PresentationFormat>On-screen Show (4:3)</PresentationFormat>
  <Paragraphs>389</Paragraphs>
  <Slides>41</Slides>
  <Notes>41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41</vt:i4>
      </vt:variant>
    </vt:vector>
  </HeadingPairs>
  <TitlesOfParts>
    <vt:vector size="48" baseType="lpstr">
      <vt:lpstr>Calibri</vt:lpstr>
      <vt:lpstr>Wingdings</vt:lpstr>
      <vt:lpstr>Arial</vt:lpstr>
      <vt:lpstr>Helvetica Neue</vt:lpstr>
      <vt:lpstr>Noto Sans Symbols</vt:lpstr>
      <vt:lpstr>Advantage</vt:lpstr>
      <vt:lpstr>Custom Design</vt:lpstr>
      <vt:lpstr>PowerPoint Presentation</vt:lpstr>
      <vt:lpstr>PowerPoint Presentation</vt:lpstr>
      <vt:lpstr> Brought to You by…</vt:lpstr>
      <vt:lpstr>Today’s Plan: </vt:lpstr>
      <vt:lpstr>It’s a big decision. A good process helps!</vt:lpstr>
      <vt:lpstr>PowerPoint Presentation</vt:lpstr>
      <vt:lpstr>It’s OK to have a big wish list!   </vt:lpstr>
      <vt:lpstr>Start with Good Conversations </vt:lpstr>
      <vt:lpstr>There’s a lot to life: cover it all!</vt:lpstr>
      <vt:lpstr> To help you, download free checklists </vt:lpstr>
      <vt:lpstr>PowerPoint Presentation</vt:lpstr>
      <vt:lpstr>PowerPoint Presentation</vt:lpstr>
      <vt:lpstr>Continuing Care Communities (CCRC)</vt:lpstr>
      <vt:lpstr>Independent Living (IL)</vt:lpstr>
      <vt:lpstr>Potential unwelcome surprises and problems!</vt:lpstr>
      <vt:lpstr>MARGARET’S STORY</vt:lpstr>
      <vt:lpstr>Assisted Living (AL)</vt:lpstr>
      <vt:lpstr>PowerPoint Presentation</vt:lpstr>
      <vt:lpstr>Memory Care Communities (MCC)</vt:lpstr>
      <vt:lpstr>Memory Care </vt:lpstr>
      <vt:lpstr>CAROL’S STORY</vt:lpstr>
      <vt:lpstr>Long-Term Care (LTC)</vt:lpstr>
      <vt:lpstr>PowerPoint Presentation</vt:lpstr>
      <vt:lpstr>Check online reviews.  “Ask around.”  Ask a nurse! </vt:lpstr>
      <vt:lpstr>Let your fingers do the walking – phone first! </vt:lpstr>
      <vt:lpstr>Your phone interview: key questions to ask </vt:lpstr>
      <vt:lpstr>Your phone interview: key questions to ask </vt:lpstr>
      <vt:lpstr>RED FLAGS </vt:lpstr>
      <vt:lpstr>PowerPoint Presentation</vt:lpstr>
      <vt:lpstr>Tour with your senses</vt:lpstr>
      <vt:lpstr>RED FLAGS </vt:lpstr>
      <vt:lpstr>Special considerations for couples</vt:lpstr>
      <vt:lpstr>Financial criteria for acceptance</vt:lpstr>
      <vt:lpstr>Navigate Costs and Contracts</vt:lpstr>
      <vt:lpstr>PowerPoint Presentation</vt:lpstr>
      <vt:lpstr>Start with your move-in date…</vt:lpstr>
      <vt:lpstr>What is your moving plan?</vt:lpstr>
      <vt:lpstr>You’ve moved in!</vt:lpstr>
      <vt:lpstr>Feeling overwhelmed?</vt:lpstr>
      <vt:lpstr>LET’S TALK!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Curtiss</dc:creator>
  <cp:lastModifiedBy>Karen Curtiss</cp:lastModifiedBy>
  <cp:revision>12</cp:revision>
  <dcterms:created xsi:type="dcterms:W3CDTF">2022-10-29T23:44:58Z</dcterms:created>
  <dcterms:modified xsi:type="dcterms:W3CDTF">2023-11-27T17:07:11Z</dcterms:modified>
</cp:coreProperties>
</file>